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5D6FE-EA2C-4275-AE6E-698DD026C231}" type="datetimeFigureOut">
              <a:rPr lang="pt-BR" smtClean="0"/>
              <a:pPr/>
              <a:t>30/09/2013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93E93-1C6B-4C32-AF7D-C81143D3DC8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1604" y="3143248"/>
            <a:ext cx="7286676" cy="114300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Montagem e Manutenção</a:t>
            </a:r>
            <a:r>
              <a:rPr lang="pt-BR" sz="3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de Computador </a:t>
            </a:r>
            <a:r>
              <a:rPr lang="pt-BR" sz="3600" b="1" i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pt-BR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 descr="logoUnep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357166"/>
            <a:ext cx="4233402" cy="1928826"/>
          </a:xfrm>
          <a:prstGeom prst="rect">
            <a:avLst/>
          </a:prstGeom>
        </p:spPr>
      </p:pic>
      <p:sp>
        <p:nvSpPr>
          <p:cNvPr id="5" name="Subtítulo 2"/>
          <p:cNvSpPr>
            <a:spLocks noGrp="1"/>
          </p:cNvSpPr>
          <p:nvPr/>
        </p:nvSpPr>
        <p:spPr>
          <a:xfrm>
            <a:off x="2571736" y="5072074"/>
            <a:ext cx="6392752" cy="1000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 Técnico em Manutenção e Suporte em Informática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Aula 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ESQUEMA BÁSICO DE FUNCIONAMENTO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ço Reservado para Conteúdo 3" descr="esquem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8479" y="1268760"/>
            <a:ext cx="8919701" cy="51845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ENTRADA DE DADOS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TECLADO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MOUSE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SCANNERS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CD/DVD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OUTROS COMPUTADORES (REDE)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PROGRAMAS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SISTEMAS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ETC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ARMAZENAMENTO TEMPORÁRIO E PERMANENTE DE DADOS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2214554"/>
            <a:ext cx="8472518" cy="2928958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armazenamento pode ocorrer de duas formas,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temporariamente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ou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permanentemente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onde, o armazenamento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temporário ou volátil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ocorre na </a:t>
            </a:r>
            <a:r>
              <a:rPr lang="pt-B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memória RAM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, onde os dados ainda estão sendo ou podem ser utilizados pelo processador.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FUNÇÕES DE UM TÉCNICO DE</a:t>
            </a:r>
            <a:br>
              <a:rPr lang="pt-BR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COMPUTADORES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 Técnico em 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Hardware</a:t>
            </a:r>
            <a:r>
              <a:rPr lang="pt-BR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é o profissional apto a realizar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instalações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configurações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atualizações e manutenção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em geral no que se refere especificamente à </a:t>
            </a:r>
            <a:r>
              <a:rPr lang="pt-BR" sz="2800" b="1" i="1" dirty="0" smtClean="0">
                <a:latin typeface="Times New Roman" pitchFamily="18" charset="0"/>
                <a:cs typeface="Times New Roman" pitchFamily="18" charset="0"/>
              </a:rPr>
              <a:t>Hardware</a:t>
            </a:r>
            <a:r>
              <a:rPr lang="pt-BR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pt-BR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O Técnico poderá atuar em empresas especializadas no ramo de montagem e manutenção de computadores, empresas que possuem um grande parque de máquinas, normalmente no setor de TI, ou ainda como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profissional autônomo,  consultoria, instalações,  montagem, manutenção e etc.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DEFINIÇÃO DE COMPUTADOR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435280" cy="5328592"/>
          </a:xfrm>
        </p:spPr>
        <p:txBody>
          <a:bodyPr>
            <a:noAutofit/>
          </a:bodyPr>
          <a:lstStyle/>
          <a:p>
            <a:pPr algn="just"/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Computador tem sua origem do latim </a:t>
            </a:r>
            <a:r>
              <a:rPr lang="pt-BR" sz="3000" b="1" i="1" dirty="0" err="1" smtClean="0">
                <a:latin typeface="Times New Roman" pitchFamily="18" charset="0"/>
                <a:cs typeface="Times New Roman" pitchFamily="18" charset="0"/>
              </a:rPr>
              <a:t>Computare</a:t>
            </a:r>
            <a:r>
              <a:rPr lang="pt-BR" sz="30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BR" sz="3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contar, calcular</a:t>
            </a:r>
            <a:r>
              <a:rPr lang="pt-BR" sz="3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é um equipamento composto por uma série de circuitos eletrônicos capaz de </a:t>
            </a: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receber, armazenar, comparar, combinar, processar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exibir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 uma determinada informação com elevada Velocidade.</a:t>
            </a:r>
          </a:p>
          <a:p>
            <a:pPr algn="just"/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A função básica é receber dados através de dispositivos de entrada, </a:t>
            </a: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processar 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e retornar estes dados, agora denominados como informação através de algum dispositivo de </a:t>
            </a:r>
            <a:r>
              <a:rPr lang="pt-BR" sz="3000" b="1" dirty="0" smtClean="0">
                <a:latin typeface="Times New Roman" pitchFamily="18" charset="0"/>
                <a:cs typeface="Times New Roman" pitchFamily="18" charset="0"/>
              </a:rPr>
              <a:t>saída</a:t>
            </a:r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computador 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2304" y="692696"/>
            <a:ext cx="8872183" cy="57606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SISTEMA INFORMATIZADO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É composto por, no mínimo, três componentes para que tenha um funcionamento adequado:</a:t>
            </a:r>
          </a:p>
          <a:p>
            <a:pPr algn="just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HARDWARE</a:t>
            </a:r>
          </a:p>
          <a:p>
            <a:pPr algn="just"/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SOFTWARE </a:t>
            </a:r>
          </a:p>
          <a:p>
            <a:pPr algn="just"/>
            <a:r>
              <a:rPr lang="pt-BR" i="1" dirty="0" smtClean="0">
                <a:latin typeface="Times New Roman" pitchFamily="18" charset="0"/>
                <a:cs typeface="Times New Roman" pitchFamily="18" charset="0"/>
              </a:rPr>
              <a:t>PEOPLEWARE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 descr="preview0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2636912"/>
            <a:ext cx="5292080" cy="39690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Information-About-Computer-Hardwa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1268760"/>
            <a:ext cx="5904656" cy="558924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HARDWARE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4000504"/>
            <a:ext cx="3714744" cy="79664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PARTE FÍSICA DO COMPUTADOR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SOFTWARE (SISTEMA OPERACIONAL)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É um conjunto de programas cuja função é gerenciar os recursos do sistema.</a:t>
            </a:r>
          </a:p>
          <a:p>
            <a:pPr algn="ctr">
              <a:buNone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	Exemplos de Sistemas Operacionais: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MS-DOS 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WINDOWS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LINUX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MAC OS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ANDROID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PEOPLEWARE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4016" y="1484784"/>
            <a:ext cx="4928050" cy="5112568"/>
          </a:xfrm>
        </p:spPr>
        <p:txBody>
          <a:bodyPr>
            <a:normAutofit/>
          </a:bodyPr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Peopleware é</a:t>
            </a:r>
            <a:r>
              <a:rPr lang="pt-PT" dirty="0" smtClean="0">
                <a:latin typeface="Times New Roman" pitchFamily="18" charset="0"/>
                <a:cs typeface="Times New Roman" pitchFamily="18" charset="0"/>
              </a:rPr>
              <a:t> a parte humana que se utiliza das diversas funcionalidades do computador</a:t>
            </a: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People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= Pessoas</a:t>
            </a:r>
          </a:p>
          <a:p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Ware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= Conjunto</a:t>
            </a:r>
          </a:p>
          <a:p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Peaple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pt-BR" b="1" dirty="0" err="1" smtClean="0">
                <a:latin typeface="Times New Roman" pitchFamily="18" charset="0"/>
                <a:cs typeface="Times New Roman" pitchFamily="18" charset="0"/>
              </a:rPr>
              <a:t>Ware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= Conjunto de Pessoas.</a:t>
            </a:r>
          </a:p>
        </p:txBody>
      </p:sp>
      <p:pic>
        <p:nvPicPr>
          <p:cNvPr id="5" name="Imagem 4" descr="Peoplewar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1406884"/>
            <a:ext cx="4143372" cy="5451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FUNCIONAMENTO DO COMPUTADOR</a:t>
            </a:r>
            <a:endParaRPr lang="pt-B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Autofit/>
          </a:bodyPr>
          <a:lstStyle/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 computador é uma máquina desenvolvida para efetuar o processamento dos dados que nele são inseridos e retornar as informações originadas de uma forma que seja compreendida pelo usuário. Através dessas Etapas: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Entrada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Processamento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Saída </a:t>
            </a:r>
          </a:p>
          <a:p>
            <a:pPr algn="just"/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Armazenamento</a:t>
            </a:r>
          </a:p>
          <a:p>
            <a:pPr algn="just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346</Words>
  <Application>Microsoft Office PowerPoint</Application>
  <PresentationFormat>Apresentação na tela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Montagem e Manutenção de Computador I</vt:lpstr>
      <vt:lpstr>FUNÇÕES DE UM TÉCNICO DE COMPUTADORES</vt:lpstr>
      <vt:lpstr>DEFINIÇÃO DE COMPUTADOR</vt:lpstr>
      <vt:lpstr>Slide 4</vt:lpstr>
      <vt:lpstr>SISTEMA INFORMATIZADO</vt:lpstr>
      <vt:lpstr>HARDWARE</vt:lpstr>
      <vt:lpstr>SOFTWARE (SISTEMA OPERACIONAL)</vt:lpstr>
      <vt:lpstr>PEOPLEWARE</vt:lpstr>
      <vt:lpstr>FUNCIONAMENTO DO COMPUTADOR</vt:lpstr>
      <vt:lpstr>ESQUEMA BÁSICO DE FUNCIONAMENTO</vt:lpstr>
      <vt:lpstr>ENTRADA DE DADOS</vt:lpstr>
      <vt:lpstr>ARMAZENAMENTO TEMPORÁRIO E PERMANENTE DE DADOS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Montagem e Manutenção</dc:title>
  <dc:creator>User</dc:creator>
  <cp:lastModifiedBy>User</cp:lastModifiedBy>
  <cp:revision>52</cp:revision>
  <dcterms:created xsi:type="dcterms:W3CDTF">2013-09-21T09:47:17Z</dcterms:created>
  <dcterms:modified xsi:type="dcterms:W3CDTF">2013-09-30T23:55:41Z</dcterms:modified>
</cp:coreProperties>
</file>