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58" r:id="rId3"/>
    <p:sldId id="257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6912" autoAdjust="0"/>
    <p:restoredTop sz="94660"/>
  </p:normalViewPr>
  <p:slideViewPr>
    <p:cSldViewPr>
      <p:cViewPr varScale="1">
        <p:scale>
          <a:sx n="68" d="100"/>
          <a:sy n="68" d="100"/>
        </p:scale>
        <p:origin x="-54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E383CFA-317A-4BFB-A457-23A3AC47D604}" type="datetimeFigureOut">
              <a:rPr lang="pt-BR" smtClean="0"/>
              <a:pPr/>
              <a:t>30/09/2013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594A4DA-8A71-4F77-8B06-C5F2E3175D1A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594A4DA-8A71-4F77-8B06-C5F2E3175D1A}" type="slidenum">
              <a:rPr lang="pt-BR" smtClean="0"/>
              <a:pPr/>
              <a:t>2</a:t>
            </a:fld>
            <a:endParaRPr lang="pt-B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5D6FE-EA2C-4275-AE6E-698DD026C231}" type="datetimeFigureOut">
              <a:rPr lang="pt-BR" smtClean="0"/>
              <a:pPr/>
              <a:t>30/09/2013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393E93-1C6B-4C32-AF7D-C81143D3DC87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5D6FE-EA2C-4275-AE6E-698DD026C231}" type="datetimeFigureOut">
              <a:rPr lang="pt-BR" smtClean="0"/>
              <a:pPr/>
              <a:t>30/09/2013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393E93-1C6B-4C32-AF7D-C81143D3DC87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5D6FE-EA2C-4275-AE6E-698DD026C231}" type="datetimeFigureOut">
              <a:rPr lang="pt-BR" smtClean="0"/>
              <a:pPr/>
              <a:t>30/09/2013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393E93-1C6B-4C32-AF7D-C81143D3DC87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5D6FE-EA2C-4275-AE6E-698DD026C231}" type="datetimeFigureOut">
              <a:rPr lang="pt-BR" smtClean="0"/>
              <a:pPr/>
              <a:t>30/09/2013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393E93-1C6B-4C32-AF7D-C81143D3DC87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5D6FE-EA2C-4275-AE6E-698DD026C231}" type="datetimeFigureOut">
              <a:rPr lang="pt-BR" smtClean="0"/>
              <a:pPr/>
              <a:t>30/09/2013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393E93-1C6B-4C32-AF7D-C81143D3DC87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5D6FE-EA2C-4275-AE6E-698DD026C231}" type="datetimeFigureOut">
              <a:rPr lang="pt-BR" smtClean="0"/>
              <a:pPr/>
              <a:t>30/09/2013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393E93-1C6B-4C32-AF7D-C81143D3DC87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5D6FE-EA2C-4275-AE6E-698DD026C231}" type="datetimeFigureOut">
              <a:rPr lang="pt-BR" smtClean="0"/>
              <a:pPr/>
              <a:t>30/09/2013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393E93-1C6B-4C32-AF7D-C81143D3DC87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5D6FE-EA2C-4275-AE6E-698DD026C231}" type="datetimeFigureOut">
              <a:rPr lang="pt-BR" smtClean="0"/>
              <a:pPr/>
              <a:t>30/09/2013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393E93-1C6B-4C32-AF7D-C81143D3DC87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5D6FE-EA2C-4275-AE6E-698DD026C231}" type="datetimeFigureOut">
              <a:rPr lang="pt-BR" smtClean="0"/>
              <a:pPr/>
              <a:t>30/09/2013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393E93-1C6B-4C32-AF7D-C81143D3DC87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5D6FE-EA2C-4275-AE6E-698DD026C231}" type="datetimeFigureOut">
              <a:rPr lang="pt-BR" smtClean="0"/>
              <a:pPr/>
              <a:t>30/09/2013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393E93-1C6B-4C32-AF7D-C81143D3DC87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5D6FE-EA2C-4275-AE6E-698DD026C231}" type="datetimeFigureOut">
              <a:rPr lang="pt-BR" smtClean="0"/>
              <a:pPr/>
              <a:t>30/09/2013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393E93-1C6B-4C32-AF7D-C81143D3DC87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35D6FE-EA2C-4275-AE6E-698DD026C231}" type="datetimeFigureOut">
              <a:rPr lang="pt-BR" smtClean="0"/>
              <a:pPr/>
              <a:t>30/09/2013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393E93-1C6B-4C32-AF7D-C81143D3DC87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71604" y="3143248"/>
            <a:ext cx="7286676" cy="1143008"/>
          </a:xfr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pt-BR" sz="3600" b="1" i="1" dirty="0" smtClean="0">
                <a:latin typeface="Times New Roman" pitchFamily="18" charset="0"/>
                <a:cs typeface="Times New Roman" pitchFamily="18" charset="0"/>
              </a:rPr>
              <a:t>Montagem e Manutenção</a:t>
            </a:r>
            <a:r>
              <a:rPr lang="pt-BR" sz="36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t-BR" sz="3600" b="1" i="1" dirty="0" smtClean="0">
                <a:latin typeface="Times New Roman" pitchFamily="18" charset="0"/>
                <a:cs typeface="Times New Roman" pitchFamily="18" charset="0"/>
              </a:rPr>
              <a:t>de </a:t>
            </a:r>
            <a:r>
              <a:rPr lang="pt-BR" sz="3600" b="1" i="1" smtClean="0">
                <a:latin typeface="Times New Roman" pitchFamily="18" charset="0"/>
                <a:cs typeface="Times New Roman" pitchFamily="18" charset="0"/>
              </a:rPr>
              <a:t>Computador </a:t>
            </a:r>
            <a:r>
              <a:rPr lang="pt-BR" sz="3600" b="1" i="1" smtClean="0">
                <a:latin typeface="Times New Roman" pitchFamily="18" charset="0"/>
                <a:cs typeface="Times New Roman" pitchFamily="18" charset="0"/>
              </a:rPr>
              <a:t> I</a:t>
            </a:r>
            <a:endParaRPr lang="pt-BR" sz="3600" b="1" i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Imagem 3" descr="logoUnepi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28596" y="357166"/>
            <a:ext cx="4233402" cy="1928826"/>
          </a:xfrm>
          <a:prstGeom prst="rect">
            <a:avLst/>
          </a:prstGeom>
        </p:spPr>
      </p:pic>
      <p:sp>
        <p:nvSpPr>
          <p:cNvPr id="5" name="Subtítulo 2"/>
          <p:cNvSpPr>
            <a:spLocks noGrp="1"/>
          </p:cNvSpPr>
          <p:nvPr/>
        </p:nvSpPr>
        <p:spPr>
          <a:xfrm>
            <a:off x="3059832" y="5500702"/>
            <a:ext cx="5869886" cy="72841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BR" sz="1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Curso Técnico em Manutenção e Suporte em Informática</a:t>
            </a:r>
          </a:p>
          <a:p>
            <a:r>
              <a:rPr lang="pt-BR" sz="1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Aula 04</a:t>
            </a:r>
          </a:p>
          <a:p>
            <a:endParaRPr lang="pt-BR" sz="18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pt-BR" sz="18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>
            <a:normAutofit/>
          </a:bodyPr>
          <a:lstStyle/>
          <a:p>
            <a:r>
              <a:rPr lang="pt-BR" sz="2800" b="1" dirty="0" smtClean="0">
                <a:latin typeface="Times New Roman" pitchFamily="18" charset="0"/>
                <a:cs typeface="Times New Roman" pitchFamily="18" charset="0"/>
              </a:rPr>
              <a:t>Fonte Alimentação</a:t>
            </a:r>
            <a:endParaRPr lang="pt-BR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07504" y="1019869"/>
            <a:ext cx="8892480" cy="5361459"/>
          </a:xfrm>
        </p:spPr>
        <p:txBody>
          <a:bodyPr>
            <a:noAutofit/>
          </a:bodyPr>
          <a:lstStyle/>
          <a:p>
            <a:pPr algn="just"/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Ela é a responsável por converter a corrente alternada (</a:t>
            </a:r>
            <a:r>
              <a:rPr lang="pt-BR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AC</a:t>
            </a:r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pt-BR" b="1" dirty="0" smtClean="0">
                <a:latin typeface="Times New Roman" pitchFamily="18" charset="0"/>
                <a:cs typeface="Times New Roman" pitchFamily="18" charset="0"/>
              </a:rPr>
              <a:t>220V, </a:t>
            </a:r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que chega à sua casa, em corrente contínua (</a:t>
            </a:r>
            <a:r>
              <a:rPr lang="pt-BR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DC</a:t>
            </a:r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pt-BR" b="1" dirty="0" smtClean="0">
                <a:latin typeface="Times New Roman" pitchFamily="18" charset="0"/>
                <a:cs typeface="Times New Roman" pitchFamily="18" charset="0"/>
              </a:rPr>
              <a:t>110V,</a:t>
            </a:r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permitindo assim o perfeito funcionamento do seu PC.</a:t>
            </a:r>
          </a:p>
          <a:p>
            <a:pPr algn="just"/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A partir dela saem diversos cabos com conectores diferentes, cada um com a função específica de levar essa corrente contínua a uma nova peça. Você seria capaz de identificar para que serve cada um dos conectores?</a:t>
            </a:r>
          </a:p>
          <a:p>
            <a:pPr algn="just">
              <a:buNone/>
            </a:pPr>
            <a:endParaRPr lang="pt-BR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pt-BR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 fontScale="90000"/>
          </a:bodyPr>
          <a:lstStyle/>
          <a:p>
            <a:r>
              <a:rPr lang="pt-BR" dirty="0" smtClean="0"/>
              <a:t>Conectores</a:t>
            </a:r>
            <a:endParaRPr lang="pt-BR" dirty="0"/>
          </a:p>
        </p:txBody>
      </p:sp>
      <p:pic>
        <p:nvPicPr>
          <p:cNvPr id="6" name="Espaço Reservado para Conteúdo 5" descr="fonteatx_4_10774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539552" y="980728"/>
            <a:ext cx="8083607" cy="5695208"/>
          </a:xfr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2800" b="1" dirty="0" smtClean="0">
                <a:latin typeface="Times New Roman" pitchFamily="18" charset="0"/>
                <a:cs typeface="Times New Roman" pitchFamily="18" charset="0"/>
              </a:rPr>
              <a:t>20 AT ou 20 + 4 ATX</a:t>
            </a:r>
            <a:br>
              <a:rPr lang="pt-BR" sz="2800" b="1" dirty="0" smtClean="0">
                <a:latin typeface="Times New Roman" pitchFamily="18" charset="0"/>
                <a:cs typeface="Times New Roman" pitchFamily="18" charset="0"/>
              </a:rPr>
            </a:br>
            <a:endParaRPr lang="pt-BR" sz="2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Espaço Reservado para Conteúdo 3" descr="24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90885" y="1484784"/>
            <a:ext cx="4857180" cy="4778664"/>
          </a:xfrm>
        </p:spPr>
      </p:pic>
      <p:sp>
        <p:nvSpPr>
          <p:cNvPr id="5" name="Retângulo 4"/>
          <p:cNvSpPr/>
          <p:nvPr/>
        </p:nvSpPr>
        <p:spPr>
          <a:xfrm>
            <a:off x="5148064" y="1484784"/>
            <a:ext cx="3672408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2400" dirty="0" smtClean="0">
                <a:latin typeface="Times New Roman" pitchFamily="18" charset="0"/>
                <a:cs typeface="Times New Roman" pitchFamily="18" charset="0"/>
              </a:rPr>
              <a:t>O conector 20 + 4 ATX conta com 24 pinos, podendo ser divididos em dois (20 + 4) ou dispostos em uma peça única. Os </a:t>
            </a:r>
            <a:r>
              <a:rPr lang="pt-BR" sz="2400" b="1" dirty="0" smtClean="0">
                <a:latin typeface="Times New Roman" pitchFamily="18" charset="0"/>
                <a:cs typeface="Times New Roman" pitchFamily="18" charset="0"/>
              </a:rPr>
              <a:t>sistemas AT </a:t>
            </a:r>
            <a:r>
              <a:rPr lang="pt-BR" sz="2400" dirty="0" smtClean="0">
                <a:latin typeface="Times New Roman" pitchFamily="18" charset="0"/>
                <a:cs typeface="Times New Roman" pitchFamily="18" charset="0"/>
              </a:rPr>
              <a:t>contavam com apenas 20 pinos, de forma que nos </a:t>
            </a:r>
            <a:r>
              <a:rPr lang="pt-BR" sz="2400" dirty="0" err="1" smtClean="0">
                <a:latin typeface="Times New Roman" pitchFamily="18" charset="0"/>
                <a:cs typeface="Times New Roman" pitchFamily="18" charset="0"/>
              </a:rPr>
              <a:t>PCs</a:t>
            </a:r>
            <a:r>
              <a:rPr lang="pt-BR" sz="2400" dirty="0" smtClean="0">
                <a:latin typeface="Times New Roman" pitchFamily="18" charset="0"/>
                <a:cs typeface="Times New Roman" pitchFamily="18" charset="0"/>
              </a:rPr>
              <a:t> mais novos as peças inteiras com 24 pinos são mais comuns. Ele é responsável por levar energia à placa-mãe.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562670"/>
            <a:ext cx="8229600" cy="778098"/>
          </a:xfrm>
        </p:spPr>
        <p:txBody>
          <a:bodyPr>
            <a:normAutofit fontScale="90000"/>
          </a:bodyPr>
          <a:lstStyle/>
          <a:p>
            <a:r>
              <a:rPr lang="pt-BR" sz="2800" b="1" dirty="0" smtClean="0">
                <a:latin typeface="Times New Roman" pitchFamily="18" charset="0"/>
                <a:cs typeface="Times New Roman" pitchFamily="18" charset="0"/>
              </a:rPr>
              <a:t>4 + 4 EPS12V</a:t>
            </a:r>
            <a:br>
              <a:rPr lang="pt-BR" sz="2800" b="1" dirty="0" smtClean="0">
                <a:latin typeface="Times New Roman" pitchFamily="18" charset="0"/>
                <a:cs typeface="Times New Roman" pitchFamily="18" charset="0"/>
              </a:rPr>
            </a:br>
            <a:endParaRPr lang="pt-BR" sz="2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Espaço Reservado para Conteúdo 3" descr="4X$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72154" y="1700808"/>
            <a:ext cx="4515870" cy="4248472"/>
          </a:xfrm>
        </p:spPr>
      </p:pic>
      <p:sp>
        <p:nvSpPr>
          <p:cNvPr id="5" name="Retângulo 4"/>
          <p:cNvSpPr/>
          <p:nvPr/>
        </p:nvSpPr>
        <p:spPr>
          <a:xfrm>
            <a:off x="4788024" y="1620083"/>
            <a:ext cx="4104456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800" dirty="0" smtClean="0">
                <a:latin typeface="Times New Roman" pitchFamily="18" charset="0"/>
                <a:cs typeface="Times New Roman" pitchFamily="18" charset="0"/>
              </a:rPr>
              <a:t>As ATX 2.0 contam com um conector de 8 pinos, enquanto as ATX 1.3 e inferiores dispõem de um conector de 4 pinos. Na maioria dos casos, os 8 pinos são divididos em dois conectores, de forma a manter a compatibilidade com as versões anteriores.</a:t>
            </a:r>
            <a:endParaRPr lang="pt-BR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2800" b="1" dirty="0" smtClean="0">
                <a:latin typeface="Times New Roman" pitchFamily="18" charset="0"/>
                <a:cs typeface="Times New Roman" pitchFamily="18" charset="0"/>
              </a:rPr>
              <a:t>6 pinos PCI Express</a:t>
            </a:r>
            <a:endParaRPr lang="pt-BR" sz="28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Espaço Reservado para Conteúdo 3" descr="6pinos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35181" y="1628800"/>
            <a:ext cx="4292803" cy="4248472"/>
          </a:xfrm>
        </p:spPr>
      </p:pic>
      <p:sp>
        <p:nvSpPr>
          <p:cNvPr id="5" name="Retângulo 4"/>
          <p:cNvSpPr/>
          <p:nvPr/>
        </p:nvSpPr>
        <p:spPr>
          <a:xfrm>
            <a:off x="4427984" y="1628799"/>
            <a:ext cx="4644008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2800" dirty="0" smtClean="0">
                <a:latin typeface="Times New Roman" pitchFamily="18" charset="0"/>
                <a:cs typeface="Times New Roman" pitchFamily="18" charset="0"/>
              </a:rPr>
              <a:t>Os </a:t>
            </a:r>
            <a:r>
              <a:rPr lang="pt-BR" sz="2800" dirty="0" err="1" smtClean="0">
                <a:latin typeface="Times New Roman" pitchFamily="18" charset="0"/>
                <a:cs typeface="Times New Roman" pitchFamily="18" charset="0"/>
              </a:rPr>
              <a:t>slots</a:t>
            </a:r>
            <a:r>
              <a:rPr lang="pt-BR" sz="2800" dirty="0" smtClean="0">
                <a:latin typeface="Times New Roman" pitchFamily="18" charset="0"/>
                <a:cs typeface="Times New Roman" pitchFamily="18" charset="0"/>
              </a:rPr>
              <a:t> PCI Express 2.0 entregam </a:t>
            </a:r>
            <a:r>
              <a:rPr lang="pt-BR" sz="2800" b="1" dirty="0" smtClean="0">
                <a:latin typeface="Times New Roman" pitchFamily="18" charset="0"/>
                <a:cs typeface="Times New Roman" pitchFamily="18" charset="0"/>
              </a:rPr>
              <a:t>75 W</a:t>
            </a:r>
            <a:r>
              <a:rPr lang="pt-BR" sz="2800" dirty="0" smtClean="0">
                <a:latin typeface="Times New Roman" pitchFamily="18" charset="0"/>
                <a:cs typeface="Times New Roman" pitchFamily="18" charset="0"/>
              </a:rPr>
              <a:t>, o que não é suficiente para algumas placas de vídeo funcionarem corretamente.</a:t>
            </a:r>
          </a:p>
          <a:p>
            <a:pPr algn="just"/>
            <a:r>
              <a:rPr lang="pt-BR" sz="2800" dirty="0" smtClean="0">
                <a:latin typeface="Times New Roman" pitchFamily="18" charset="0"/>
                <a:cs typeface="Times New Roman" pitchFamily="18" charset="0"/>
              </a:rPr>
              <a:t>Os conectores de 6 pinos dobram essa capacidade. </a:t>
            </a:r>
          </a:p>
          <a:p>
            <a:pPr algn="just"/>
            <a:r>
              <a:rPr lang="pt-BR" sz="2800" dirty="0" smtClean="0">
                <a:latin typeface="Times New Roman" pitchFamily="18" charset="0"/>
                <a:cs typeface="Times New Roman" pitchFamily="18" charset="0"/>
              </a:rPr>
              <a:t>Algumas placas de vídeo necessitam de dois deles para obter melhor desempenho.</a:t>
            </a:r>
            <a:endParaRPr lang="pt-BR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2800" b="1" dirty="0" smtClean="0">
                <a:latin typeface="Times New Roman" pitchFamily="18" charset="0"/>
                <a:cs typeface="Times New Roman" pitchFamily="18" charset="0"/>
              </a:rPr>
              <a:t>6+2 PCI Express</a:t>
            </a:r>
            <a:endParaRPr lang="pt-BR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427984" y="1340768"/>
            <a:ext cx="4536504" cy="4565103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pt-BR" dirty="0" smtClean="0"/>
              <a:t>conectores 6 pinos PCI Express, o 6 +2 PCI Express consegue levar até 150 W de energia para as placas de vídeo. Como os dois pinos adicionais são separados, pode ser usado também em modelos mais antigos.</a:t>
            </a:r>
            <a:endParaRPr lang="pt-BR" dirty="0"/>
          </a:p>
        </p:txBody>
      </p:sp>
      <p:pic>
        <p:nvPicPr>
          <p:cNvPr id="4" name="Imagem 3" descr="6X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51520" y="1340768"/>
            <a:ext cx="4464496" cy="4691504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2800" b="1" dirty="0" smtClean="0">
                <a:latin typeface="Times New Roman" pitchFamily="18" charset="0"/>
                <a:cs typeface="Times New Roman" pitchFamily="18" charset="0"/>
              </a:rPr>
              <a:t>SATA Power</a:t>
            </a:r>
            <a:br>
              <a:rPr lang="pt-BR" sz="2800" b="1" dirty="0" smtClean="0">
                <a:latin typeface="Times New Roman" pitchFamily="18" charset="0"/>
                <a:cs typeface="Times New Roman" pitchFamily="18" charset="0"/>
              </a:rPr>
            </a:br>
            <a:endParaRPr lang="pt-BR" sz="2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Espaço Reservado para Conteúdo 3" descr="sata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79512" y="1268759"/>
            <a:ext cx="4176464" cy="4974819"/>
          </a:xfrm>
        </p:spPr>
      </p:pic>
      <p:sp>
        <p:nvSpPr>
          <p:cNvPr id="5" name="Retângulo 4"/>
          <p:cNvSpPr/>
          <p:nvPr/>
        </p:nvSpPr>
        <p:spPr>
          <a:xfrm>
            <a:off x="4355976" y="1088152"/>
            <a:ext cx="4788024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3200" dirty="0" smtClean="0">
                <a:latin typeface="Times New Roman" pitchFamily="18" charset="0"/>
                <a:cs typeface="Times New Roman" pitchFamily="18" charset="0"/>
              </a:rPr>
              <a:t>Responsável por levar energia ao </a:t>
            </a:r>
            <a:r>
              <a:rPr lang="pt-BR" sz="3200" b="1" dirty="0" smtClean="0">
                <a:latin typeface="Times New Roman" pitchFamily="18" charset="0"/>
                <a:cs typeface="Times New Roman" pitchFamily="18" charset="0"/>
              </a:rPr>
              <a:t>disco rígido</a:t>
            </a:r>
            <a:r>
              <a:rPr lang="pt-BR" sz="3200" dirty="0" smtClean="0">
                <a:latin typeface="Times New Roman" pitchFamily="18" charset="0"/>
                <a:cs typeface="Times New Roman" pitchFamily="18" charset="0"/>
              </a:rPr>
              <a:t>, drive </a:t>
            </a:r>
            <a:r>
              <a:rPr lang="pt-BR" sz="3200" b="1" dirty="0" smtClean="0">
                <a:latin typeface="Times New Roman" pitchFamily="18" charset="0"/>
                <a:cs typeface="Times New Roman" pitchFamily="18" charset="0"/>
              </a:rPr>
              <a:t>DVD</a:t>
            </a:r>
            <a:r>
              <a:rPr lang="pt-BR" sz="3200" dirty="0" smtClean="0">
                <a:latin typeface="Times New Roman" pitchFamily="18" charset="0"/>
                <a:cs typeface="Times New Roman" pitchFamily="18" charset="0"/>
              </a:rPr>
              <a:t>. Eles podem levar </a:t>
            </a:r>
            <a:r>
              <a:rPr lang="pt-B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3.3, 5 ou 12 V </a:t>
            </a:r>
            <a:r>
              <a:rPr lang="pt-BR" sz="3200" dirty="0" smtClean="0">
                <a:latin typeface="Times New Roman" pitchFamily="18" charset="0"/>
                <a:cs typeface="Times New Roman" pitchFamily="18" charset="0"/>
              </a:rPr>
              <a:t>para as suas unidades. </a:t>
            </a:r>
          </a:p>
          <a:p>
            <a:r>
              <a:rPr lang="pt-BR" sz="3200" dirty="0" smtClean="0">
                <a:latin typeface="Times New Roman" pitchFamily="18" charset="0"/>
                <a:cs typeface="Times New Roman" pitchFamily="18" charset="0"/>
              </a:rPr>
              <a:t>Se o fio laranja estiver ausente ou sem funcionamento (como acontece em alguns cabos de força mais antigos), você ficará limitado.</a:t>
            </a:r>
            <a:endParaRPr lang="pt-BR" sz="3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spaço Reservado para Texto 7"/>
          <p:cNvSpPr>
            <a:spLocks noGrp="1"/>
          </p:cNvSpPr>
          <p:nvPr>
            <p:ph type="body" idx="1"/>
          </p:nvPr>
        </p:nvSpPr>
        <p:spPr>
          <a:xfrm>
            <a:off x="459804" y="0"/>
            <a:ext cx="4040188" cy="2204864"/>
          </a:xfrm>
        </p:spPr>
        <p:txBody>
          <a:bodyPr>
            <a:noAutofit/>
          </a:bodyPr>
          <a:lstStyle/>
          <a:p>
            <a:pPr algn="just"/>
            <a:r>
              <a:rPr lang="pt-BR" sz="2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Molex</a:t>
            </a:r>
            <a:r>
              <a:rPr lang="pt-BR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t-BR" sz="2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peripheral</a:t>
            </a:r>
            <a:endParaRPr lang="pt-BR" sz="20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pt-BR" sz="1600" dirty="0" smtClean="0">
                <a:latin typeface="Times New Roman" pitchFamily="18" charset="0"/>
                <a:cs typeface="Times New Roman" pitchFamily="18" charset="0"/>
              </a:rPr>
              <a:t>Usado para levar energia a drives do tipo IDE, este conector de 4 pinos foi padrão durante muitos anos, mas nas máquinas de hoje já não é mais utilizado.</a:t>
            </a:r>
          </a:p>
          <a:p>
            <a:pPr algn="just"/>
            <a:endParaRPr lang="pt-BR" sz="1600" dirty="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2" name="Espaço Reservado para Conteúdo 11" descr="IDE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457200" y="2132856"/>
            <a:ext cx="4040188" cy="3960440"/>
          </a:xfrm>
        </p:spPr>
      </p:pic>
      <p:sp>
        <p:nvSpPr>
          <p:cNvPr id="10" name="Espaço Reservado para Texto 9"/>
          <p:cNvSpPr>
            <a:spLocks noGrp="1"/>
          </p:cNvSpPr>
          <p:nvPr>
            <p:ph type="body" sz="quarter" idx="3"/>
          </p:nvPr>
        </p:nvSpPr>
        <p:spPr>
          <a:xfrm>
            <a:off x="4645025" y="404664"/>
            <a:ext cx="4041775" cy="1503858"/>
          </a:xfrm>
        </p:spPr>
        <p:txBody>
          <a:bodyPr>
            <a:noAutofit/>
          </a:bodyPr>
          <a:lstStyle/>
          <a:p>
            <a:pPr algn="just"/>
            <a:r>
              <a:rPr lang="pt-BR" sz="2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Floppy drive</a:t>
            </a:r>
          </a:p>
          <a:p>
            <a:pPr algn="just"/>
            <a:r>
              <a:rPr lang="pt-BR" sz="1600" dirty="0" smtClean="0">
                <a:latin typeface="Times New Roman" pitchFamily="18" charset="0"/>
                <a:cs typeface="Times New Roman" pitchFamily="18" charset="0"/>
              </a:rPr>
              <a:t>Embora esses dispositivos estejam completamente defasados, algumas fontes atuais ainda podem ser encontradas com esse tipo de cabo.</a:t>
            </a:r>
          </a:p>
        </p:txBody>
      </p:sp>
      <p:pic>
        <p:nvPicPr>
          <p:cNvPr id="13" name="Espaço Reservado para Conteúdo 12" descr="Flopy.jpg"/>
          <p:cNvPicPr>
            <a:picLocks noGrp="1" noChangeAspect="1"/>
          </p:cNvPicPr>
          <p:nvPr>
            <p:ph sz="quarter" idx="4"/>
          </p:nvPr>
        </p:nvPicPr>
        <p:blipFill>
          <a:blip r:embed="rId3" cstate="print"/>
          <a:stretch>
            <a:fillRect/>
          </a:stretch>
        </p:blipFill>
        <p:spPr>
          <a:xfrm>
            <a:off x="4645025" y="2132856"/>
            <a:ext cx="4041775" cy="3960439"/>
          </a:xfr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210</TotalTime>
  <Words>418</Words>
  <Application>Microsoft Office PowerPoint</Application>
  <PresentationFormat>Apresentação na tela (4:3)</PresentationFormat>
  <Paragraphs>25</Paragraphs>
  <Slides>9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9</vt:i4>
      </vt:variant>
    </vt:vector>
  </HeadingPairs>
  <TitlesOfParts>
    <vt:vector size="10" baseType="lpstr">
      <vt:lpstr>Tema do Office</vt:lpstr>
      <vt:lpstr>Montagem e Manutenção de Computador  I</vt:lpstr>
      <vt:lpstr>Fonte Alimentação</vt:lpstr>
      <vt:lpstr>Conectores</vt:lpstr>
      <vt:lpstr>20 AT ou 20 + 4 ATX </vt:lpstr>
      <vt:lpstr>4 + 4 EPS12V </vt:lpstr>
      <vt:lpstr>6 pinos PCI Express</vt:lpstr>
      <vt:lpstr>6+2 PCI Express</vt:lpstr>
      <vt:lpstr>SATA Power </vt:lpstr>
      <vt:lpstr>Slide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Montagem e Manutenção</dc:title>
  <dc:creator>User</dc:creator>
  <cp:lastModifiedBy>User</cp:lastModifiedBy>
  <cp:revision>53</cp:revision>
  <dcterms:created xsi:type="dcterms:W3CDTF">2013-09-21T09:47:17Z</dcterms:created>
  <dcterms:modified xsi:type="dcterms:W3CDTF">2013-09-30T23:58:17Z</dcterms:modified>
</cp:coreProperties>
</file>