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73" r:id="rId4"/>
    <p:sldId id="271" r:id="rId5"/>
    <p:sldId id="269" r:id="rId6"/>
    <p:sldId id="272" r:id="rId7"/>
    <p:sldId id="257" r:id="rId8"/>
    <p:sldId id="270" r:id="rId9"/>
    <p:sldId id="258" r:id="rId10"/>
    <p:sldId id="274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76" r:id="rId20"/>
    <p:sldId id="275" r:id="rId21"/>
    <p:sldId id="277" r:id="rId22"/>
    <p:sldId id="278" r:id="rId23"/>
    <p:sldId id="279" r:id="rId24"/>
    <p:sldId id="280" r:id="rId25"/>
    <p:sldId id="267" r:id="rId2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59" autoAdjust="0"/>
    <p:restoredTop sz="94660"/>
  </p:normalViewPr>
  <p:slideViewPr>
    <p:cSldViewPr>
      <p:cViewPr varScale="1">
        <p:scale>
          <a:sx n="68" d="100"/>
          <a:sy n="68" d="100"/>
        </p:scale>
        <p:origin x="-14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5D6FE-EA2C-4275-AE6E-698DD026C231}" type="datetimeFigureOut">
              <a:rPr lang="pt-BR" smtClean="0"/>
              <a:pPr/>
              <a:t>03/10/2013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93E93-1C6B-4C32-AF7D-C81143D3DC87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5D6FE-EA2C-4275-AE6E-698DD026C231}" type="datetimeFigureOut">
              <a:rPr lang="pt-BR" smtClean="0"/>
              <a:pPr/>
              <a:t>03/10/2013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93E93-1C6B-4C32-AF7D-C81143D3DC87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5D6FE-EA2C-4275-AE6E-698DD026C231}" type="datetimeFigureOut">
              <a:rPr lang="pt-BR" smtClean="0"/>
              <a:pPr/>
              <a:t>03/10/2013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93E93-1C6B-4C32-AF7D-C81143D3DC87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5D6FE-EA2C-4275-AE6E-698DD026C231}" type="datetimeFigureOut">
              <a:rPr lang="pt-BR" smtClean="0"/>
              <a:pPr/>
              <a:t>03/10/2013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93E93-1C6B-4C32-AF7D-C81143D3DC87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5D6FE-EA2C-4275-AE6E-698DD026C231}" type="datetimeFigureOut">
              <a:rPr lang="pt-BR" smtClean="0"/>
              <a:pPr/>
              <a:t>03/10/2013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93E93-1C6B-4C32-AF7D-C81143D3DC87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5D6FE-EA2C-4275-AE6E-698DD026C231}" type="datetimeFigureOut">
              <a:rPr lang="pt-BR" smtClean="0"/>
              <a:pPr/>
              <a:t>03/10/2013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93E93-1C6B-4C32-AF7D-C81143D3DC87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5D6FE-EA2C-4275-AE6E-698DD026C231}" type="datetimeFigureOut">
              <a:rPr lang="pt-BR" smtClean="0"/>
              <a:pPr/>
              <a:t>03/10/2013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93E93-1C6B-4C32-AF7D-C81143D3DC87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5D6FE-EA2C-4275-AE6E-698DD026C231}" type="datetimeFigureOut">
              <a:rPr lang="pt-BR" smtClean="0"/>
              <a:pPr/>
              <a:t>03/10/2013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93E93-1C6B-4C32-AF7D-C81143D3DC87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5D6FE-EA2C-4275-AE6E-698DD026C231}" type="datetimeFigureOut">
              <a:rPr lang="pt-BR" smtClean="0"/>
              <a:pPr/>
              <a:t>03/10/2013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93E93-1C6B-4C32-AF7D-C81143D3DC87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5D6FE-EA2C-4275-AE6E-698DD026C231}" type="datetimeFigureOut">
              <a:rPr lang="pt-BR" smtClean="0"/>
              <a:pPr/>
              <a:t>03/10/2013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93E93-1C6B-4C32-AF7D-C81143D3DC87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5D6FE-EA2C-4275-AE6E-698DD026C231}" type="datetimeFigureOut">
              <a:rPr lang="pt-BR" smtClean="0"/>
              <a:pPr/>
              <a:t>03/10/2013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93E93-1C6B-4C32-AF7D-C81143D3DC87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35D6FE-EA2C-4275-AE6E-698DD026C231}" type="datetimeFigureOut">
              <a:rPr lang="pt-BR" smtClean="0"/>
              <a:pPr/>
              <a:t>03/10/2013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393E93-1C6B-4C32-AF7D-C81143D3DC87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abrucf@gmail.com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71604" y="3143248"/>
            <a:ext cx="7286676" cy="1143008"/>
          </a:xfrm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>
            <a:noAutofit/>
          </a:bodyPr>
          <a:lstStyle/>
          <a:p>
            <a:r>
              <a:rPr lang="pt-BR" sz="3600" b="1" i="1" dirty="0" smtClean="0">
                <a:latin typeface="Times New Roman" pitchFamily="18" charset="0"/>
                <a:cs typeface="Times New Roman" pitchFamily="18" charset="0"/>
              </a:rPr>
              <a:t>Montagem e Manutenção</a:t>
            </a:r>
            <a:r>
              <a:rPr lang="pt-BR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600" b="1" i="1" dirty="0" smtClean="0">
                <a:latin typeface="Times New Roman" pitchFamily="18" charset="0"/>
                <a:cs typeface="Times New Roman" pitchFamily="18" charset="0"/>
              </a:rPr>
              <a:t>de Computador I</a:t>
            </a:r>
            <a:endParaRPr lang="pt-BR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Imagem 3" descr="logoUnep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357166"/>
            <a:ext cx="4233402" cy="1928826"/>
          </a:xfrm>
          <a:prstGeom prst="rect">
            <a:avLst/>
          </a:prstGeom>
        </p:spPr>
      </p:pic>
      <p:sp>
        <p:nvSpPr>
          <p:cNvPr id="5" name="Subtítulo 2"/>
          <p:cNvSpPr>
            <a:spLocks noGrp="1"/>
          </p:cNvSpPr>
          <p:nvPr/>
        </p:nvSpPr>
        <p:spPr>
          <a:xfrm>
            <a:off x="2267744" y="5805264"/>
            <a:ext cx="6696744" cy="79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Curso Técnico em Rede de Computadores</a:t>
            </a:r>
          </a:p>
          <a:p>
            <a:r>
              <a:rPr lang="pt-BR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Aula 01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QUAL </a:t>
            </a:r>
            <a:r>
              <a:rPr lang="pt-BR" b="1" dirty="0" smtClean="0">
                <a:solidFill>
                  <a:srgbClr val="FF0000"/>
                </a:solidFill>
              </a:rPr>
              <a:t> É A </a:t>
            </a:r>
            <a:r>
              <a:rPr lang="pt-BR" b="1" dirty="0" smtClean="0">
                <a:solidFill>
                  <a:srgbClr val="FF0000"/>
                </a:solidFill>
              </a:rPr>
              <a:t>FUNÇÃO BÁSICA DO </a:t>
            </a:r>
            <a:r>
              <a:rPr lang="pt-BR" b="1" dirty="0" smtClean="0">
                <a:solidFill>
                  <a:srgbClr val="FF0000"/>
                </a:solidFill>
              </a:rPr>
              <a:t>COMPUTADOR?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2708920"/>
            <a:ext cx="8229600" cy="1828800"/>
          </a:xfrm>
        </p:spPr>
        <p:txBody>
          <a:bodyPr/>
          <a:lstStyle/>
          <a:p>
            <a:pPr algn="just"/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É receber dados através de dispositivos de entrada, </a:t>
            </a:r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processar e retornar estes dados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, através de algum dispositivo de </a:t>
            </a:r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saída.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computador 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2304" y="692696"/>
            <a:ext cx="8872183" cy="576064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b="1" dirty="0" smtClean="0">
                <a:latin typeface="Times New Roman" pitchFamily="18" charset="0"/>
                <a:cs typeface="Times New Roman" pitchFamily="18" charset="0"/>
              </a:rPr>
              <a:t>SISTEMA INFORMATIZADO</a:t>
            </a:r>
            <a:endParaRPr lang="pt-BR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É composto por, no mínimo, três componentes para que tenha um funcionamento adequado:</a:t>
            </a:r>
          </a:p>
          <a:p>
            <a:pPr algn="just">
              <a:buNone/>
            </a:pPr>
            <a:endParaRPr lang="pt-BR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i="1" dirty="0" smtClean="0">
                <a:latin typeface="Times New Roman" pitchFamily="18" charset="0"/>
                <a:cs typeface="Times New Roman" pitchFamily="18" charset="0"/>
              </a:rPr>
              <a:t>HARDWARE</a:t>
            </a:r>
          </a:p>
          <a:p>
            <a:pPr algn="just"/>
            <a:r>
              <a:rPr lang="pt-BR" i="1" dirty="0" smtClean="0">
                <a:latin typeface="Times New Roman" pitchFamily="18" charset="0"/>
                <a:cs typeface="Times New Roman" pitchFamily="18" charset="0"/>
              </a:rPr>
              <a:t>SOFTWARE </a:t>
            </a:r>
          </a:p>
          <a:p>
            <a:pPr algn="just"/>
            <a:r>
              <a:rPr lang="pt-BR" i="1" dirty="0" smtClean="0">
                <a:latin typeface="Times New Roman" pitchFamily="18" charset="0"/>
                <a:cs typeface="Times New Roman" pitchFamily="18" charset="0"/>
              </a:rPr>
              <a:t>PEOPLEWARE</a:t>
            </a:r>
            <a:endParaRPr lang="pt-BR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Imagem 3" descr="preview00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35896" y="2636912"/>
            <a:ext cx="5292080" cy="39690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Information-About-Computer-Hardwar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59832" y="1268760"/>
            <a:ext cx="5904656" cy="558924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b="1" dirty="0" smtClean="0">
                <a:latin typeface="Times New Roman" pitchFamily="18" charset="0"/>
                <a:cs typeface="Times New Roman" pitchFamily="18" charset="0"/>
              </a:rPr>
              <a:t>HARDWARE</a:t>
            </a:r>
            <a:endParaRPr lang="pt-BR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4000504"/>
            <a:ext cx="3714744" cy="79664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pt-BR" sz="2800" dirty="0" smtClean="0">
                <a:latin typeface="Times New Roman" pitchFamily="18" charset="0"/>
                <a:cs typeface="Times New Roman" pitchFamily="18" charset="0"/>
              </a:rPr>
              <a:t>PARTE FÍSICA DO COMPUTADOR</a:t>
            </a:r>
            <a:endParaRPr lang="pt-BR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b="1" dirty="0" smtClean="0">
                <a:latin typeface="Times New Roman" pitchFamily="18" charset="0"/>
                <a:cs typeface="Times New Roman" pitchFamily="18" charset="0"/>
              </a:rPr>
              <a:t>SOFTWARE (SISTEMA OPERACIONAL)</a:t>
            </a:r>
            <a:endParaRPr lang="pt-BR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pPr algn="just"/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É um conjunto de programas cuja função é gerenciar os recursos do sistema.</a:t>
            </a:r>
          </a:p>
          <a:p>
            <a:pPr algn="ctr">
              <a:buNone/>
            </a:pP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	Exemplos de Sistemas Operacionais:</a:t>
            </a:r>
          </a:p>
          <a:p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MS-DOS </a:t>
            </a:r>
          </a:p>
          <a:p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WINDOWS</a:t>
            </a:r>
          </a:p>
          <a:p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LINUX</a:t>
            </a:r>
          </a:p>
          <a:p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MAC OS</a:t>
            </a:r>
          </a:p>
          <a:p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ANDROID</a:t>
            </a:r>
            <a:endParaRPr lang="pt-BR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b="1" dirty="0" smtClean="0">
                <a:latin typeface="Times New Roman" pitchFamily="18" charset="0"/>
                <a:cs typeface="Times New Roman" pitchFamily="18" charset="0"/>
              </a:rPr>
              <a:t>PEOPLEWARE</a:t>
            </a:r>
            <a:endParaRPr lang="pt-BR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Imagem 4" descr="Peoplewar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3969" y="1406884"/>
            <a:ext cx="4860032" cy="5451116"/>
          </a:xfrm>
          <a:prstGeom prst="rect">
            <a:avLst/>
          </a:prstGeom>
        </p:spPr>
      </p:pic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144016" y="1484784"/>
            <a:ext cx="4928050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B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Peopleware é</a:t>
            </a:r>
            <a:r>
              <a:rPr kumimoji="0" lang="pt-PT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a parte humana que se utiliza das diversas funcionalidades do computador</a:t>
            </a: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B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People</a:t>
            </a:r>
            <a:r>
              <a:rPr kumimoji="0" lang="pt-B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= Pessoas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B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Ware</a:t>
            </a:r>
            <a:r>
              <a:rPr kumimoji="0" lang="pt-B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= Conjunto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B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Peaple</a:t>
            </a:r>
            <a:r>
              <a:rPr kumimoji="0" lang="pt-B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+</a:t>
            </a:r>
            <a:r>
              <a:rPr kumimoji="0" lang="pt-B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Ware</a:t>
            </a:r>
            <a:r>
              <a:rPr kumimoji="0" lang="pt-B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pt-B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= Conjunto de Pessoas.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b="1" dirty="0" smtClean="0">
                <a:latin typeface="Times New Roman" pitchFamily="18" charset="0"/>
                <a:cs typeface="Times New Roman" pitchFamily="18" charset="0"/>
              </a:rPr>
              <a:t>FUNCIONAMENTO DO COMPUTADOR</a:t>
            </a:r>
            <a:endParaRPr lang="pt-BR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72608"/>
          </a:xfrm>
        </p:spPr>
        <p:txBody>
          <a:bodyPr>
            <a:noAutofit/>
          </a:bodyPr>
          <a:lstStyle/>
          <a:p>
            <a:pPr algn="just"/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O computador é uma máquina desenvolvida para efetuar o processamento dos dados que nele são inseridos e retornar as informações originadas de uma forma que seja compreendida pelo usuário. Através dessas Etapas:</a:t>
            </a:r>
          </a:p>
          <a:p>
            <a:pPr algn="just"/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Entrada</a:t>
            </a:r>
          </a:p>
          <a:p>
            <a:pPr algn="just"/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Processamento</a:t>
            </a:r>
          </a:p>
          <a:p>
            <a:pPr algn="just"/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Saída </a:t>
            </a:r>
          </a:p>
          <a:p>
            <a:pPr algn="just"/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Armazenamento</a:t>
            </a:r>
          </a:p>
          <a:p>
            <a:pPr algn="just">
              <a:buNone/>
            </a:pPr>
            <a:endParaRPr lang="pt-BR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b="1" dirty="0" smtClean="0">
                <a:latin typeface="Times New Roman" pitchFamily="18" charset="0"/>
                <a:cs typeface="Times New Roman" pitchFamily="18" charset="0"/>
              </a:rPr>
              <a:t>ESQUEMA BÁSICO DE FUNCIONAMENTO</a:t>
            </a:r>
            <a:endParaRPr lang="pt-BR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Espaço Reservado para Conteúdo 3" descr="esquem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8479" y="1268760"/>
            <a:ext cx="8919701" cy="518457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ENTRADA DE DADOS</a:t>
            </a:r>
            <a:endParaRPr lang="pt-BR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636912"/>
            <a:ext cx="8229600" cy="18002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Interpretação ou inserção de dados por meio de Dispositivo.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b="1" dirty="0" smtClean="0">
                <a:latin typeface="Times New Roman" pitchFamily="18" charset="0"/>
                <a:cs typeface="Times New Roman" pitchFamily="18" charset="0"/>
              </a:rPr>
              <a:t>TECLADO</a:t>
            </a:r>
            <a:endParaRPr lang="pt-BR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Espaço Reservado para Conteúdo 3" descr="teclado-flex-flexivel-de-silicone-usb-ps2-p-notebook-pc_MLB-O-201940780_315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24611" y="1268760"/>
            <a:ext cx="4519389" cy="4519389"/>
          </a:xfrm>
        </p:spPr>
      </p:pic>
      <p:pic>
        <p:nvPicPr>
          <p:cNvPr id="5" name="Imagem 4" descr="teclado-kb3202-ps2-multimidia-preto-c3-tech_1_6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844824"/>
            <a:ext cx="4320480" cy="4320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260648"/>
            <a:ext cx="8568952" cy="640871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pt-BR" b="1" i="1" dirty="0" smtClean="0">
                <a:latin typeface="Times New Roman" pitchFamily="18" charset="0"/>
                <a:cs typeface="Times New Roman" pitchFamily="18" charset="0"/>
              </a:rPr>
              <a:t>ANTONIO BRUNNO</a:t>
            </a:r>
          </a:p>
          <a:p>
            <a:pPr algn="ctr">
              <a:buNone/>
            </a:pPr>
            <a:endParaRPr lang="pt-BR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pt-B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EMAIL: </a:t>
            </a:r>
            <a:r>
              <a:rPr lang="pt-BR" dirty="0" smtClean="0">
                <a:latin typeface="Times New Roman" pitchFamily="18" charset="0"/>
                <a:cs typeface="Times New Roman" pitchFamily="18" charset="0"/>
                <a:hlinkClick r:id="rId2"/>
              </a:rPr>
              <a:t>abrucf@gmail.com</a:t>
            </a:r>
            <a:endParaRPr lang="pt-BR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GRADUADO:</a:t>
            </a:r>
            <a:endParaRPr lang="pt-BR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pt-B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ANALISE DE SISTEMA</a:t>
            </a:r>
          </a:p>
          <a:p>
            <a:pPr>
              <a:buNone/>
            </a:pPr>
            <a:endParaRPr lang="pt-BR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pt-B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ATIVIDADES PROFISSIONAIS: </a:t>
            </a:r>
          </a:p>
          <a:p>
            <a:pPr>
              <a:buNone/>
            </a:pPr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PROFESSOR DE INFORMÁTICA</a:t>
            </a:r>
          </a:p>
          <a:p>
            <a:pPr algn="r">
              <a:buNone/>
            </a:pPr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CORRETOR DE IMOVEIS</a:t>
            </a:r>
          </a:p>
          <a:p>
            <a:pPr>
              <a:buNone/>
            </a:pPr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TÉCNICO EM HARDWARE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b="1" dirty="0" smtClean="0">
                <a:latin typeface="Times New Roman" pitchFamily="18" charset="0"/>
                <a:cs typeface="Times New Roman" pitchFamily="18" charset="0"/>
              </a:rPr>
              <a:t>MOUSE</a:t>
            </a:r>
          </a:p>
        </p:txBody>
      </p:sp>
      <p:pic>
        <p:nvPicPr>
          <p:cNvPr id="4" name="Espaço Reservado para Conteúdo 3" descr="Tipos-de-Mous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196753"/>
            <a:ext cx="8496944" cy="547260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b="1" dirty="0" smtClean="0">
                <a:latin typeface="Times New Roman" pitchFamily="18" charset="0"/>
                <a:cs typeface="Times New Roman" pitchFamily="18" charset="0"/>
              </a:rPr>
              <a:t>SCANNERS</a:t>
            </a:r>
            <a:endParaRPr lang="pt-BR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Espaço Reservado para Conteúdo 3" descr="scann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0077" y="1484784"/>
            <a:ext cx="8012526" cy="48965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LH-20A1P Tray Op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5643145" cy="4437112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44008" y="908720"/>
            <a:ext cx="5472608" cy="1575048"/>
          </a:xfrm>
        </p:spPr>
        <p:txBody>
          <a:bodyPr>
            <a:normAutofit/>
          </a:bodyPr>
          <a:lstStyle/>
          <a:p>
            <a:r>
              <a:rPr lang="pt-BR" sz="2800" dirty="0" smtClean="0">
                <a:latin typeface="Times New Roman" pitchFamily="18" charset="0"/>
                <a:cs typeface="Times New Roman" pitchFamily="18" charset="0"/>
              </a:rPr>
              <a:t>CD/DVD</a:t>
            </a:r>
            <a:endParaRPr lang="pt-BR" sz="2800" dirty="0"/>
          </a:p>
        </p:txBody>
      </p:sp>
      <p:pic>
        <p:nvPicPr>
          <p:cNvPr id="4" name="Espaço Reservado para Conteúdo 3" descr="dvd-rom-labeled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0" y="2636912"/>
            <a:ext cx="4572000" cy="422108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b="1" dirty="0" smtClean="0">
                <a:latin typeface="Times New Roman" pitchFamily="18" charset="0"/>
                <a:cs typeface="Times New Roman" pitchFamily="18" charset="0"/>
              </a:rPr>
              <a:t>REDE (INTRANET)</a:t>
            </a:r>
            <a:endParaRPr lang="pt-BR" sz="2800" b="1" dirty="0"/>
          </a:p>
        </p:txBody>
      </p:sp>
      <p:pic>
        <p:nvPicPr>
          <p:cNvPr id="4" name="Espaço Reservado para Conteúdo 3" descr="intrane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999119"/>
            <a:ext cx="8640960" cy="581425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755576" y="260648"/>
            <a:ext cx="68762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>
                <a:latin typeface="Times New Roman" pitchFamily="18" charset="0"/>
                <a:cs typeface="Times New Roman" pitchFamily="18" charset="0"/>
              </a:rPr>
              <a:t>PROGRAMAS &amp; SISTEMAS</a:t>
            </a:r>
          </a:p>
        </p:txBody>
      </p:sp>
      <p:pic>
        <p:nvPicPr>
          <p:cNvPr id="7" name="Espaço Reservado para Conteúdo 6" descr="PROGRAMA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949245"/>
            <a:ext cx="9144000" cy="590875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b="1" dirty="0" smtClean="0">
                <a:latin typeface="Times New Roman" pitchFamily="18" charset="0"/>
                <a:cs typeface="Times New Roman" pitchFamily="18" charset="0"/>
              </a:rPr>
              <a:t>ARMAZENAMENTO TEMPORÁRIO E PERMANENTE DE DADOS</a:t>
            </a:r>
            <a:endParaRPr lang="pt-BR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5720" y="2126586"/>
            <a:ext cx="8643998" cy="3159802"/>
          </a:xfrm>
        </p:spPr>
        <p:txBody>
          <a:bodyPr>
            <a:noAutofit/>
          </a:bodyPr>
          <a:lstStyle/>
          <a:p>
            <a:pPr algn="just"/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O armazenamento pode ocorrer de duas formas, </a:t>
            </a:r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temporariamente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 ou </a:t>
            </a:r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permanentemente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, onde, o armazenamento </a:t>
            </a:r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temporário ou volátil 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ocorre na </a:t>
            </a:r>
            <a:r>
              <a:rPr lang="pt-B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memória RAM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, onde os dados ainda estão sendo ou podem ser utilizados pelo processador.</a:t>
            </a:r>
          </a:p>
          <a:p>
            <a:pPr algn="just"/>
            <a:endParaRPr lang="pt-BR" i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rgbClr val="FF0000"/>
                </a:solidFill>
              </a:rPr>
              <a:t>AVALIAÇÃO </a:t>
            </a:r>
            <a:endParaRPr lang="pt-BR" b="1" dirty="0">
              <a:solidFill>
                <a:srgbClr val="FF0000"/>
              </a:solidFill>
            </a:endParaRPr>
          </a:p>
        </p:txBody>
      </p:sp>
      <p:pic>
        <p:nvPicPr>
          <p:cNvPr id="4" name="Espaço Reservado para Conteúdo 3" descr="imag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9765" y="1556792"/>
            <a:ext cx="8736382" cy="460851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Texto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pt-BR" dirty="0" smtClean="0"/>
              <a:t>Menino da informática	</a:t>
            </a:r>
            <a:endParaRPr lang="pt-BR" dirty="0"/>
          </a:p>
        </p:txBody>
      </p:sp>
      <p:pic>
        <p:nvPicPr>
          <p:cNvPr id="9" name="Espaço Reservado para Conteúdo 8" descr="meninocolor.g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800894" y="2964656"/>
            <a:ext cx="3352800" cy="2371725"/>
          </a:xfrm>
        </p:spPr>
      </p:pic>
      <p:sp>
        <p:nvSpPr>
          <p:cNvPr id="7" name="Espaço Reservado para Texto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pt-BR" dirty="0" smtClean="0"/>
              <a:t>Técnico de hardware</a:t>
            </a:r>
            <a:endParaRPr lang="pt-BR" dirty="0"/>
          </a:p>
        </p:txBody>
      </p:sp>
      <p:pic>
        <p:nvPicPr>
          <p:cNvPr id="10" name="Espaço Reservado para Conteúdo 9" descr="Degraçaemaisgostoso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180012" y="2912269"/>
            <a:ext cx="2971800" cy="2476500"/>
          </a:xfrm>
        </p:spPr>
      </p:pic>
      <p:sp>
        <p:nvSpPr>
          <p:cNvPr id="12" name="Espaço Reservado para Texto 4"/>
          <p:cNvSpPr txBox="1">
            <a:spLocks/>
          </p:cNvSpPr>
          <p:nvPr/>
        </p:nvSpPr>
        <p:spPr>
          <a:xfrm>
            <a:off x="3707904" y="2492896"/>
            <a:ext cx="1584176" cy="223224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pt-BR" sz="5400" b="1" noProof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OU</a:t>
            </a:r>
            <a:r>
              <a:rPr kumimoji="0" lang="pt-BR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	</a:t>
            </a:r>
            <a:endParaRPr kumimoji="0" lang="pt-BR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ço Reservado para Conteúdo 6" descr="Suporte_69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260648"/>
            <a:ext cx="8352928" cy="64357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Suporte_38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260648"/>
            <a:ext cx="7488832" cy="65734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QUAIS SÃO AS FUNÇÕES </a:t>
            </a:r>
            <a:r>
              <a:rPr lang="pt-BR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 UM TÉCNICO?</a:t>
            </a:r>
            <a:endParaRPr lang="pt-BR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320280"/>
            <a:ext cx="8229600" cy="2764904"/>
          </a:xfrm>
        </p:spPr>
        <p:txBody>
          <a:bodyPr>
            <a:noAutofit/>
          </a:bodyPr>
          <a:lstStyle/>
          <a:p>
            <a:pPr algn="just"/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O Técnico em </a:t>
            </a:r>
            <a:r>
              <a:rPr lang="pt-BR" b="1" i="1" dirty="0" smtClean="0">
                <a:latin typeface="Times New Roman" pitchFamily="18" charset="0"/>
                <a:cs typeface="Times New Roman" pitchFamily="18" charset="0"/>
              </a:rPr>
              <a:t>Hardware</a:t>
            </a:r>
            <a:r>
              <a:rPr lang="pt-BR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é o profissional apto a realizar </a:t>
            </a:r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instalações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configurações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atualizações e manutenção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 em geral no que se refere especificamente à </a:t>
            </a:r>
            <a:r>
              <a:rPr lang="pt-BR" b="1" i="1" dirty="0" smtClean="0">
                <a:latin typeface="Times New Roman" pitchFamily="18" charset="0"/>
                <a:cs typeface="Times New Roman" pitchFamily="18" charset="0"/>
              </a:rPr>
              <a:t>Hardware</a:t>
            </a:r>
            <a:r>
              <a:rPr lang="pt-BR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pt-BR" i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</a:t>
            </a:r>
            <a:r>
              <a:rPr lang="pt-BR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REAS DE TRABALHO DE UM TÉCNICO</a:t>
            </a:r>
            <a:endParaRPr lang="pt-BR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3122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EMPRESAS DE INFORMÁTICA</a:t>
            </a:r>
          </a:p>
          <a:p>
            <a:pPr algn="just">
              <a:buNone/>
            </a:pPr>
            <a:endParaRPr lang="pt-BR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SETOR DE TI</a:t>
            </a:r>
          </a:p>
          <a:p>
            <a:pPr algn="just">
              <a:buNone/>
            </a:pPr>
            <a:endParaRPr lang="pt-BR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PROFISSIONAL AUTÔNOMO</a:t>
            </a:r>
          </a:p>
          <a:p>
            <a:pPr algn="just">
              <a:buNone/>
            </a:pPr>
            <a:endParaRPr lang="pt-BR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CONSULTORIA </a:t>
            </a:r>
          </a:p>
          <a:p>
            <a:pPr algn="just">
              <a:buNone/>
            </a:pPr>
            <a:endParaRPr lang="pt-BR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MONTAGEM &amp; MANUTENÇÃO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DEFINIÇÃO DE COMPUTADOR</a:t>
            </a:r>
            <a:endParaRPr lang="pt-BR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204864"/>
            <a:ext cx="8435280" cy="3096344"/>
          </a:xfrm>
        </p:spPr>
        <p:txBody>
          <a:bodyPr>
            <a:noAutofit/>
          </a:bodyPr>
          <a:lstStyle/>
          <a:p>
            <a:pPr algn="just"/>
            <a:r>
              <a:rPr lang="pt-BR" sz="3000" dirty="0" smtClean="0">
                <a:latin typeface="Times New Roman" pitchFamily="18" charset="0"/>
                <a:cs typeface="Times New Roman" pitchFamily="18" charset="0"/>
              </a:rPr>
              <a:t>Computador tem sua origem do latim </a:t>
            </a:r>
            <a:r>
              <a:rPr lang="pt-BR" sz="3000" b="1" i="1" dirty="0" smtClean="0">
                <a:latin typeface="Times New Roman" pitchFamily="18" charset="0"/>
                <a:cs typeface="Times New Roman" pitchFamily="18" charset="0"/>
              </a:rPr>
              <a:t>Computare</a:t>
            </a:r>
            <a:r>
              <a:rPr lang="pt-BR" sz="3000" i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pt-BR" sz="3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contar, calcular</a:t>
            </a:r>
            <a:r>
              <a:rPr lang="pt-BR" sz="3000" i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pt-BR" sz="3000" dirty="0" smtClean="0">
                <a:latin typeface="Times New Roman" pitchFamily="18" charset="0"/>
                <a:cs typeface="Times New Roman" pitchFamily="18" charset="0"/>
              </a:rPr>
              <a:t> é um equipamento composto por uma série de circuitos eletrônicos capaz de </a:t>
            </a:r>
            <a:r>
              <a:rPr lang="pt-BR" sz="3000" b="1" dirty="0" smtClean="0">
                <a:latin typeface="Times New Roman" pitchFamily="18" charset="0"/>
                <a:cs typeface="Times New Roman" pitchFamily="18" charset="0"/>
              </a:rPr>
              <a:t>receber, armazenar, comparar, combinar, processar</a:t>
            </a:r>
            <a:r>
              <a:rPr lang="pt-BR" sz="3000" dirty="0" smtClean="0"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pt-BR" sz="3000" b="1" dirty="0" smtClean="0">
                <a:latin typeface="Times New Roman" pitchFamily="18" charset="0"/>
                <a:cs typeface="Times New Roman" pitchFamily="18" charset="0"/>
              </a:rPr>
              <a:t>exibir</a:t>
            </a:r>
            <a:r>
              <a:rPr lang="pt-BR" sz="3000" dirty="0" smtClean="0">
                <a:latin typeface="Times New Roman" pitchFamily="18" charset="0"/>
                <a:cs typeface="Times New Roman" pitchFamily="18" charset="0"/>
              </a:rPr>
              <a:t> uma determinada informação com elevada Velocidade. </a:t>
            </a:r>
          </a:p>
          <a:p>
            <a:pPr algn="just"/>
            <a:endParaRPr lang="pt-BR" sz="3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</TotalTime>
  <Words>353</Words>
  <Application>Microsoft Office PowerPoint</Application>
  <PresentationFormat>Apresentação na tela (4:3)</PresentationFormat>
  <Paragraphs>73</Paragraphs>
  <Slides>25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25</vt:i4>
      </vt:variant>
    </vt:vector>
  </HeadingPairs>
  <TitlesOfParts>
    <vt:vector size="26" baseType="lpstr">
      <vt:lpstr>Tema do Office</vt:lpstr>
      <vt:lpstr>Montagem e Manutenção de Computador I</vt:lpstr>
      <vt:lpstr>Slide 2</vt:lpstr>
      <vt:lpstr>AVALIAÇÃO </vt:lpstr>
      <vt:lpstr>Slide 4</vt:lpstr>
      <vt:lpstr>Slide 5</vt:lpstr>
      <vt:lpstr>Slide 6</vt:lpstr>
      <vt:lpstr>QUAIS SÃO AS FUNÇÕES DE UM TÉCNICO?</vt:lpstr>
      <vt:lpstr>ÁREAS DE TRABALHO DE UM TÉCNICO</vt:lpstr>
      <vt:lpstr>DEFINIÇÃO DE COMPUTADOR</vt:lpstr>
      <vt:lpstr>QUAL  É A FUNÇÃO BÁSICA DO COMPUTADOR?</vt:lpstr>
      <vt:lpstr>Slide 11</vt:lpstr>
      <vt:lpstr>SISTEMA INFORMATIZADO</vt:lpstr>
      <vt:lpstr>HARDWARE</vt:lpstr>
      <vt:lpstr>SOFTWARE (SISTEMA OPERACIONAL)</vt:lpstr>
      <vt:lpstr>PEOPLEWARE</vt:lpstr>
      <vt:lpstr>FUNCIONAMENTO DO COMPUTADOR</vt:lpstr>
      <vt:lpstr>ESQUEMA BÁSICO DE FUNCIONAMENTO</vt:lpstr>
      <vt:lpstr>ENTRADA DE DADOS</vt:lpstr>
      <vt:lpstr>TECLADO</vt:lpstr>
      <vt:lpstr>MOUSE</vt:lpstr>
      <vt:lpstr>SCANNERS</vt:lpstr>
      <vt:lpstr>CD/DVD</vt:lpstr>
      <vt:lpstr>REDE (INTRANET)</vt:lpstr>
      <vt:lpstr>Slide 24</vt:lpstr>
      <vt:lpstr>ARMAZENAMENTO TEMPORÁRIO E PERMANENTE DE DADOS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Montagem e Manutenção</dc:title>
  <dc:creator>User</dc:creator>
  <cp:lastModifiedBy>Brunno</cp:lastModifiedBy>
  <cp:revision>63</cp:revision>
  <dcterms:created xsi:type="dcterms:W3CDTF">2013-09-21T09:47:17Z</dcterms:created>
  <dcterms:modified xsi:type="dcterms:W3CDTF">2013-10-04T03:13:17Z</dcterms:modified>
</cp:coreProperties>
</file>