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912" autoAdjust="0"/>
    <p:restoredTop sz="94660"/>
  </p:normalViewPr>
  <p:slideViewPr>
    <p:cSldViewPr>
      <p:cViewPr varScale="1">
        <p:scale>
          <a:sx n="68" d="100"/>
          <a:sy n="68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83CFA-317A-4BFB-A457-23A3AC47D604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4A4DA-8A71-4F77-8B06-C5F2E3175D1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4A4DA-8A71-4F77-8B06-C5F2E3175D1A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71604" y="3143248"/>
            <a:ext cx="7286676" cy="1143008"/>
          </a:xfr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r>
              <a:rPr lang="pt-BR" sz="3600" b="1" i="1" dirty="0" smtClean="0">
                <a:latin typeface="Times New Roman" pitchFamily="18" charset="0"/>
                <a:cs typeface="Times New Roman" pitchFamily="18" charset="0"/>
              </a:rPr>
              <a:t>Montagem e Manutenção</a:t>
            </a:r>
            <a:r>
              <a:rPr lang="pt-BR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600" b="1" i="1" dirty="0" smtClean="0">
                <a:latin typeface="Times New Roman" pitchFamily="18" charset="0"/>
                <a:cs typeface="Times New Roman" pitchFamily="18" charset="0"/>
              </a:rPr>
              <a:t>de Computador </a:t>
            </a:r>
            <a:r>
              <a:rPr lang="pt-BR" sz="3600" b="1" i="1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pt-BR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magem 3" descr="logoUnep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357166"/>
            <a:ext cx="4233402" cy="1928826"/>
          </a:xfrm>
          <a:prstGeom prst="rect">
            <a:avLst/>
          </a:prstGeom>
        </p:spPr>
      </p:pic>
      <p:sp>
        <p:nvSpPr>
          <p:cNvPr id="5" name="Subtítulo 2"/>
          <p:cNvSpPr>
            <a:spLocks noGrp="1"/>
          </p:cNvSpPr>
          <p:nvPr/>
        </p:nvSpPr>
        <p:spPr>
          <a:xfrm>
            <a:off x="3143240" y="5357826"/>
            <a:ext cx="5643602" cy="7858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Curso Técnico em Rede de Computadores</a:t>
            </a:r>
          </a:p>
          <a:p>
            <a:r>
              <a:rPr lang="pt-BR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Aula 04</a:t>
            </a:r>
          </a:p>
          <a:p>
            <a:endParaRPr lang="pt-BR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pt-BR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Fonte de Alimentação ATX</a:t>
            </a:r>
            <a:endParaRPr lang="pt-B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019869"/>
            <a:ext cx="8892480" cy="5361459"/>
          </a:xfrm>
        </p:spPr>
        <p:txBody>
          <a:bodyPr>
            <a:noAutofit/>
          </a:bodyPr>
          <a:lstStyle/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Ela é a responsável por converter a corrente alternada (</a:t>
            </a:r>
            <a:r>
              <a:rPr lang="pt-B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pt-B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220V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que chega à sua casa, em corrente contínua (</a:t>
            </a:r>
            <a:r>
              <a:rPr lang="pt-B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DC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pt-B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110V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permitindo assim o perfeito funcionamento do seu PC.</a:t>
            </a:r>
          </a:p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 partir dela saem diversos cabos com conectores diferentes, cada um com a função específica de levar essa corrente contínua a uma nova peça. Você seria capaz de identificar para que serve cada um dos conectores?</a:t>
            </a:r>
          </a:p>
          <a:p>
            <a:pPr algn="just">
              <a:buNone/>
            </a:pP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Conectores</a:t>
            </a:r>
            <a:endParaRPr lang="pt-BR" dirty="0"/>
          </a:p>
        </p:txBody>
      </p:sp>
      <p:pic>
        <p:nvPicPr>
          <p:cNvPr id="6" name="Espaço Reservado para Conteúdo 5" descr="fonteatx_4_1077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980728"/>
            <a:ext cx="8083607" cy="569520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20 AT ou 20 + 4 ATX</a:t>
            </a:r>
            <a:br>
              <a:rPr lang="pt-BR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Espaço Reservado para Conteúdo 3" descr="2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0885" y="1484784"/>
            <a:ext cx="4857180" cy="4778664"/>
          </a:xfrm>
        </p:spPr>
      </p:pic>
      <p:sp>
        <p:nvSpPr>
          <p:cNvPr id="5" name="Retângulo 4"/>
          <p:cNvSpPr/>
          <p:nvPr/>
        </p:nvSpPr>
        <p:spPr>
          <a:xfrm>
            <a:off x="5148064" y="1484784"/>
            <a:ext cx="36724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O conector 20 + 4 ATX conta com 24 pinos, podendo ser divididos em dois (20 + 4) ou dispostos em uma peça única. Os 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sistemas AT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contavam com apenas 20 pinos, de forma que nos </a:t>
            </a:r>
            <a:r>
              <a:rPr lang="pt-BR" sz="2400" dirty="0" err="1" smtClean="0">
                <a:latin typeface="Times New Roman" pitchFamily="18" charset="0"/>
                <a:cs typeface="Times New Roman" pitchFamily="18" charset="0"/>
              </a:rPr>
              <a:t>PCs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mais novos as peças inteiras com 24 pinos são mais comuns. Ele é responsável por levar energia à placa-mãe.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62670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4 + 4 EPS12V</a:t>
            </a:r>
            <a:br>
              <a:rPr lang="pt-BR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Espaço Reservado para Conteúdo 3" descr="4X$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2154" y="1700808"/>
            <a:ext cx="4515870" cy="4248472"/>
          </a:xfrm>
        </p:spPr>
      </p:pic>
      <p:sp>
        <p:nvSpPr>
          <p:cNvPr id="5" name="Retângulo 4"/>
          <p:cNvSpPr/>
          <p:nvPr/>
        </p:nvSpPr>
        <p:spPr>
          <a:xfrm>
            <a:off x="4788024" y="1620083"/>
            <a:ext cx="410445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As ATX 2.0 contam com um conector de 8 pinos, enquanto as ATX 1.3 e inferiores dispõem de um conector de 4 pinos. Na maioria dos casos, os 8 pinos são divididos em dois conectores, de forma a manter a compatibilidade com as versões anteriores.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6 pinos PCI Express</a:t>
            </a:r>
            <a:endParaRPr lang="pt-BR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Espaço Reservado para Conteúdo 3" descr="6pino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5181" y="1628800"/>
            <a:ext cx="4292803" cy="4248472"/>
          </a:xfrm>
        </p:spPr>
      </p:pic>
      <p:sp>
        <p:nvSpPr>
          <p:cNvPr id="5" name="Retângulo 4"/>
          <p:cNvSpPr/>
          <p:nvPr/>
        </p:nvSpPr>
        <p:spPr>
          <a:xfrm>
            <a:off x="4427984" y="1628799"/>
            <a:ext cx="464400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Os </a:t>
            </a:r>
            <a:r>
              <a:rPr lang="pt-BR" sz="2800" dirty="0" err="1" smtClean="0">
                <a:latin typeface="Times New Roman" pitchFamily="18" charset="0"/>
                <a:cs typeface="Times New Roman" pitchFamily="18" charset="0"/>
              </a:rPr>
              <a:t>slots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 PCI Express 2.0 entregam </a:t>
            </a:r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75 W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, o que não é suficiente para algumas placas de vídeo funcionarem corretamente.</a:t>
            </a:r>
          </a:p>
          <a:p>
            <a:pPr algn="just"/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Os conectores de 6 pinos dobram essa capacidade. </a:t>
            </a:r>
          </a:p>
          <a:p>
            <a:pPr algn="just"/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Algumas placas de vídeo necessitam de dois deles para obter melhor desempenho.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6+2 PCI Express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427984" y="1340768"/>
            <a:ext cx="4536504" cy="456510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conectores 6 pinos PCI Express, o 6 +2 PCI Express consegue levar até 150 W de energia para as placas de vídeo. Como os dois pinos adicionais são separados, pode ser usado também em modelos mais antigos.</a:t>
            </a:r>
            <a:endParaRPr lang="pt-BR" dirty="0"/>
          </a:p>
        </p:txBody>
      </p:sp>
      <p:pic>
        <p:nvPicPr>
          <p:cNvPr id="4" name="Imagem 3" descr="6X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340768"/>
            <a:ext cx="4464496" cy="469150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SATA Power</a:t>
            </a:r>
            <a:br>
              <a:rPr lang="pt-BR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Espaço Reservado para Conteúdo 3" descr="sat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268759"/>
            <a:ext cx="4176464" cy="4974819"/>
          </a:xfrm>
        </p:spPr>
      </p:pic>
      <p:sp>
        <p:nvSpPr>
          <p:cNvPr id="5" name="Retângulo 4"/>
          <p:cNvSpPr/>
          <p:nvPr/>
        </p:nvSpPr>
        <p:spPr>
          <a:xfrm>
            <a:off x="4355976" y="1088152"/>
            <a:ext cx="478802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Responsável por levar energia ao 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disco rígido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, drive 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DVD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 Eles podem levar </a:t>
            </a:r>
            <a:r>
              <a:rPr lang="pt-B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3.3, 5 ou 12 V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para as suas unidades. </a:t>
            </a:r>
          </a:p>
          <a:p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Se o fio laranja estiver ausente ou sem funcionamento (como acontece em alguns cabos de força mais antigos), você ficará limitado.</a:t>
            </a:r>
            <a:endParaRPr lang="pt-B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459804" y="0"/>
            <a:ext cx="4040188" cy="2204864"/>
          </a:xfrm>
        </p:spPr>
        <p:txBody>
          <a:bodyPr>
            <a:noAutofit/>
          </a:bodyPr>
          <a:lstStyle/>
          <a:p>
            <a:pPr algn="just"/>
            <a:r>
              <a:rPr lang="pt-BR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Molex</a:t>
            </a:r>
            <a:r>
              <a:rPr lang="pt-B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peripheral</a:t>
            </a:r>
            <a:endParaRPr lang="pt-BR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Usado para levar energia a drives do tipo IDE, este conector de 4 pinos foi padrão durante muitos anos, mas nas máquinas de hoje já não é mais utilizado.</a:t>
            </a:r>
          </a:p>
          <a:p>
            <a:pPr algn="just"/>
            <a:endParaRPr lang="pt-BR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Espaço Reservado para Conteúdo 11" descr="ID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2132856"/>
            <a:ext cx="4040188" cy="3960440"/>
          </a:xfrm>
        </p:spPr>
      </p:pic>
      <p:sp>
        <p:nvSpPr>
          <p:cNvPr id="10" name="Espaço Reservado para Texto 9"/>
          <p:cNvSpPr>
            <a:spLocks noGrp="1"/>
          </p:cNvSpPr>
          <p:nvPr>
            <p:ph type="body" sz="quarter" idx="3"/>
          </p:nvPr>
        </p:nvSpPr>
        <p:spPr>
          <a:xfrm>
            <a:off x="4645025" y="404664"/>
            <a:ext cx="4041775" cy="1503858"/>
          </a:xfrm>
        </p:spPr>
        <p:txBody>
          <a:bodyPr>
            <a:noAutofit/>
          </a:bodyPr>
          <a:lstStyle/>
          <a:p>
            <a:pPr algn="just"/>
            <a:r>
              <a:rPr lang="pt-BR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Floppy drive</a:t>
            </a:r>
          </a:p>
          <a:p>
            <a:pPr algn="just"/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Embora esses dispositivos estejam completamente defasados, algumas fontes atuais ainda podem ser encontradas com esse tipo de cabo.</a:t>
            </a:r>
          </a:p>
        </p:txBody>
      </p:sp>
      <p:pic>
        <p:nvPicPr>
          <p:cNvPr id="13" name="Espaço Reservado para Conteúdo 12" descr="Flopy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5025" y="2132856"/>
            <a:ext cx="4041775" cy="3960439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420</Words>
  <Application>Microsoft Office PowerPoint</Application>
  <PresentationFormat>Apresentação na tela (4:3)</PresentationFormat>
  <Paragraphs>25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Montagem e Manutenção de Computador I</vt:lpstr>
      <vt:lpstr>Fonte de Alimentação ATX</vt:lpstr>
      <vt:lpstr>Conectores</vt:lpstr>
      <vt:lpstr>20 AT ou 20 + 4 ATX </vt:lpstr>
      <vt:lpstr>4 + 4 EPS12V </vt:lpstr>
      <vt:lpstr>6 pinos PCI Express</vt:lpstr>
      <vt:lpstr>6+2 PCI Express</vt:lpstr>
      <vt:lpstr>SATA Power 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Montagem e Manutenção</dc:title>
  <dc:creator>User</dc:creator>
  <cp:lastModifiedBy>User</cp:lastModifiedBy>
  <cp:revision>51</cp:revision>
  <dcterms:created xsi:type="dcterms:W3CDTF">2013-09-21T09:47:17Z</dcterms:created>
  <dcterms:modified xsi:type="dcterms:W3CDTF">2013-10-01T00:01:18Z</dcterms:modified>
</cp:coreProperties>
</file>