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73" r:id="rId4"/>
    <p:sldId id="274" r:id="rId5"/>
    <p:sldId id="285" r:id="rId6"/>
    <p:sldId id="286" r:id="rId7"/>
    <p:sldId id="275" r:id="rId8"/>
    <p:sldId id="276" r:id="rId9"/>
    <p:sldId id="277" r:id="rId10"/>
    <p:sldId id="278" r:id="rId11"/>
    <p:sldId id="283" r:id="rId12"/>
    <p:sldId id="284" r:id="rId13"/>
    <p:sldId id="292" r:id="rId14"/>
    <p:sldId id="287" r:id="rId15"/>
    <p:sldId id="288" r:id="rId16"/>
    <p:sldId id="289" r:id="rId17"/>
    <p:sldId id="291" r:id="rId18"/>
    <p:sldId id="293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4660"/>
  </p:normalViewPr>
  <p:slideViewPr>
    <p:cSldViewPr>
      <p:cViewPr>
        <p:scale>
          <a:sx n="70" d="100"/>
          <a:sy n="70" d="100"/>
        </p:scale>
        <p:origin x="-5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3CFA-317A-4BFB-A457-23A3AC47D604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4A4DA-8A71-4F77-8B06-C5F2E3175D1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D6FE-EA2C-4275-AE6E-698DD026C231}" type="datetimeFigureOut">
              <a:rPr lang="pt-BR" smtClean="0"/>
              <a:pPr/>
              <a:t>08/10/2013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3366112"/>
            <a:ext cx="7286676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Montagem e Manutenção</a:t>
            </a:r>
            <a:r>
              <a:rPr lang="pt-BR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de Computador  I</a:t>
            </a:r>
            <a:endParaRPr lang="pt-B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logoUne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23340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2404864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Nunca tente medir correntes acima do indicado, posicione corretamente a chave seletora de funções para evitar danos ao multímetro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placa-cuidado-risco-de-choque_MLB-F-3160102489_09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3808" cy="2843808"/>
          </a:xfrm>
          <a:prstGeom prst="rect">
            <a:avLst/>
          </a:prstGeom>
        </p:spPr>
      </p:pic>
      <p:pic>
        <p:nvPicPr>
          <p:cNvPr id="5" name="Imagem 4" descr="placa-cuidado-risco-de-choque_MLB-F-3160102489_09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57600"/>
            <a:ext cx="2627784" cy="262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COMO MONTA O DMM?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Multímetro, plugue o cabo vermelho no </a:t>
            </a:r>
            <a:r>
              <a:rPr lang="pt-B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VmA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o cabo preto no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imagem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29404"/>
            <a:ext cx="6840760" cy="414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LEITURA DE RESISTÊNCIA</a:t>
            </a:r>
            <a:endParaRPr lang="pt-B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mage_thumb1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8964487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LEITURA DE TENSÃO (VCC) 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mage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904656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LEITURA  DE TENSÃO (VCA)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mage_thumb1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35248"/>
            <a:ext cx="7920880" cy="5534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LEITURA DE DIODO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mage_thumb16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920879" cy="5282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LEITURA DE CORRENTE CONTÍNUA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mage_thumb16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10531"/>
            <a:ext cx="7632848" cy="5086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LEITURA DE CORRENTE COM ALICATE AMPERÍMETRO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mage_thumb16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37081"/>
            <a:ext cx="4916959" cy="468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06686"/>
            <a:ext cx="8229600" cy="157018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 MEDIR A TENSÃO DA BATERIA 3V USAMOS A ESCALA ?</a:t>
            </a:r>
            <a:b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1252736"/>
          </a:xfrm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DCV 10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 descr="BAT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040607"/>
            <a:ext cx="4556745" cy="455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CONECTOR FONTE ATX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atxpowerpinvoltagesjr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49" y="1556792"/>
            <a:ext cx="8838539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QUE É DMM?</a:t>
            </a:r>
            <a:endParaRPr lang="pt-B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MULTÍMETRO 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OU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MULTITESTE</a:t>
            </a: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optimizedhio303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143375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COMO TESTAR UMA FONTE ATX 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http://dc250.4shared.com/img/339668044/9d3e1aa/ATX_Diagonal.jpg?sizeM=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283968" y="37170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CLIP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comum na conexão principal (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ou 24 pinos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), encaixando um lado na entrada do cabo verde (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Power_ON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e o outro em qualquer entrada de cabo preto (GND). Agora ligue a fonte na tomada (o cooler deve começar a funcionar).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 descr="http://dc250.4shared.com/img/339668097/2574ce5d/Clip.jpg?sizeM=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1884040" cy="1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dc250.4shared.com/img/339668081/d50c5a29/ATX_Frente__Lado.jpg?sizeM=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 A FUNÇÃO BÁSICA DO DMM?</a:t>
            </a:r>
            <a:endParaRPr lang="pt-B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um aparelho destinado a medir e avaliar grandezas elétricas: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AC 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5" y="2708920"/>
            <a:ext cx="508856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MODELOS DE DMM?</a:t>
            </a:r>
            <a:endParaRPr lang="pt-B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Espaço Reservado para Conteúdo 8" descr="img_multidigiana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70892"/>
            <a:ext cx="8757418" cy="5254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MHIA-1(multímetro hipotético analógico)</a:t>
            </a:r>
            <a:b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50691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1 – GALVANÔMETRO</a:t>
            </a: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2 – PONTEIRO DE LEITURA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3 – PARAFUSO DE AJUSTE DA POSIÇÃO INFINITO( Α) DO PONTEIRO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4 – ESCALAS DE LEITURA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5 – INDICADOR DE ISOLAÇÃO DO MULTÍMETRO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6 – AJUSTE DE ZERO OHM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7 – CHAVE SELETORA DE ESCALA DE LEITURA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8 – PONTO DE INSTALAÇÃO DA PONTA DE PROVA PRETA( –)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9 – INDICADOR DE LIMITES MÁXIMOS DE LEITURA</a:t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10 – PONTO DE INSTALAÇÃO DA PONTA DE PROVA VERMELHA(+)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image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78003"/>
            <a:ext cx="3779912" cy="537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MHID-1(multímetro hipotético digital)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mage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85223"/>
            <a:ext cx="3419872" cy="5107309"/>
          </a:xfrm>
        </p:spPr>
      </p:pic>
      <p:sp>
        <p:nvSpPr>
          <p:cNvPr id="5" name="Retângulo 4"/>
          <p:cNvSpPr/>
          <p:nvPr/>
        </p:nvSpPr>
        <p:spPr>
          <a:xfrm>
            <a:off x="3275856" y="1498714"/>
            <a:ext cx="57606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1 – DISPLAY DE CRISTAL LIQUIDO (LCD)</a:t>
            </a: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2 – CHAVE SELETORA DE ESCALA DE LEITURA</a:t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endParaRPr lang="pt-BR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3 – POSIÇÃO DE TESTE DE CONTINUIDADE SONORO (BUZER)</a:t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endParaRPr lang="pt-BR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4 – POSIÇÃO DE TESTE DE JUNÇÃO SEMICONDUTORA</a:t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endParaRPr lang="pt-BR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5  – PONTO DE  INSTALAÇÃO DA PONTA DE PROVA VERMELHA</a:t>
            </a:r>
            <a:r>
              <a:rPr lang="pt-BR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 PARA  LEITURA DE CORRENTES NA POSIÇÃO 10A</a:t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endParaRPr lang="pt-BR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6 – INDICADOR DE CORRENTE MÁXIMA DE LEITURA NA POSIÇÃO 10A</a:t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endParaRPr lang="pt-BR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7  – PONTO DE INSTALAÇÃO DA PONTA DE PROVA PRETA(-)</a:t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endParaRPr lang="pt-BR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8 – INDICADOR DE LIMITES MÁXIMOS DE LEITURA ALÉM DA POSIÇÃO 10A</a:t>
            </a:r>
            <a:br>
              <a:rPr lang="pt-BR" sz="1500" dirty="0" smtClean="0">
                <a:latin typeface="Times New Roman" pitchFamily="18" charset="0"/>
                <a:cs typeface="Times New Roman" pitchFamily="18" charset="0"/>
              </a:rPr>
            </a:br>
            <a:endParaRPr lang="pt-BR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9 – PONTO DE INSTALAÇÃO DA PONTA DE PROVA VERMELHA</a:t>
            </a:r>
            <a:r>
              <a:rPr lang="pt-BR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 PARA LEITURAS ALÉM DA POSIÇÃO 10A</a:t>
            </a:r>
            <a:endParaRPr lang="pt-BR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 A FUNCÃO ACV?</a:t>
            </a:r>
            <a:endParaRPr lang="pt-B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destinada para medições de tensões em circuitos de corrente alternada (AC).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chave-funcao-ac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944368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utilizada para a medição de tensões contínuas, podemos encontrar este tipo de tensões em pilhas, baterias, na saída de fontes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AC/DC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e nos circuitos eletrônicos em geral.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 A FUNCÃO DCV?</a:t>
            </a:r>
            <a:endParaRPr lang="pt-B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 descr="Chave de função em DC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392488" cy="29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 A FUNCÃO </a:t>
            </a:r>
            <a:r>
              <a:rPr lang="pt-B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DCmA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utilizada para medições da corrente elétrica que percorre o circuito. Realizamos este tipo de medição em circuitos que são alimentados com tensão em corrente contínua (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 descr="chave-funcao-dcm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59766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271</Words>
  <Application>Microsoft Office PowerPoint</Application>
  <PresentationFormat>Apresentação na tela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Montagem e Manutenção de Computador  I</vt:lpstr>
      <vt:lpstr>O QUE É DMM?</vt:lpstr>
      <vt:lpstr>QUAL A FUNÇÃO BÁSICA DO DMM?</vt:lpstr>
      <vt:lpstr>MODELOS DE DMM?</vt:lpstr>
      <vt:lpstr>MHIA-1(multímetro hipotético analógico) </vt:lpstr>
      <vt:lpstr>MHID-1(multímetro hipotético digital)</vt:lpstr>
      <vt:lpstr>QUAL A FUNCÃO ACV?</vt:lpstr>
      <vt:lpstr>QUAL A FUNCÃO DCV?</vt:lpstr>
      <vt:lpstr>QUAL A FUNCÃO DCmA?</vt:lpstr>
      <vt:lpstr>Slide 10</vt:lpstr>
      <vt:lpstr>COMO MONTA O DMM?</vt:lpstr>
      <vt:lpstr>LEITURA DE RESISTÊNCIA</vt:lpstr>
      <vt:lpstr> LEITURA DE TENSÃO (VCC) </vt:lpstr>
      <vt:lpstr>LEITURA  DE TENSÃO (VCA)</vt:lpstr>
      <vt:lpstr> LEITURA DE DIODO</vt:lpstr>
      <vt:lpstr>LEITURA DE CORRENTE CONTÍNUA</vt:lpstr>
      <vt:lpstr>LEITURA DE CORRENTE COM ALICATE AMPERÍMETRO</vt:lpstr>
      <vt:lpstr>PARA MEDIR A TENSÃO DA BATERIA 3V USAMOS A ESCALA ? </vt:lpstr>
      <vt:lpstr>CONECTOR FONTE ATX</vt:lpstr>
      <vt:lpstr>COMO TESTAR UMA FONTE ATX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Montagem e Manutenção</dc:title>
  <dc:creator>User</dc:creator>
  <cp:lastModifiedBy>Maquina</cp:lastModifiedBy>
  <cp:revision>94</cp:revision>
  <dcterms:created xsi:type="dcterms:W3CDTF">2013-09-21T09:47:17Z</dcterms:created>
  <dcterms:modified xsi:type="dcterms:W3CDTF">2013-10-08T12:13:29Z</dcterms:modified>
</cp:coreProperties>
</file>