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12" autoAdjust="0"/>
    <p:restoredTop sz="94660"/>
  </p:normalViewPr>
  <p:slideViewPr>
    <p:cSldViewPr>
      <p:cViewPr varScale="1">
        <p:scale>
          <a:sx n="68" d="100"/>
          <a:sy n="68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83CFA-317A-4BFB-A457-23A3AC47D604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4A4DA-8A71-4F77-8B06-C5F2E3175D1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5D6FE-EA2C-4275-AE6E-698DD026C231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3E93-1C6B-4C32-AF7D-C81143D3DC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5D6FE-EA2C-4275-AE6E-698DD026C231}" type="datetimeFigureOut">
              <a:rPr lang="pt-BR" smtClean="0"/>
              <a:pPr/>
              <a:t>30/09/2013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93E93-1C6B-4C32-AF7D-C81143D3DC8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pt.wikipedia.org/wiki/IBM_P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1604" y="3143248"/>
            <a:ext cx="7286676" cy="1143008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pt-BR" sz="3600" b="1" i="1" dirty="0" smtClean="0">
                <a:latin typeface="Times New Roman" pitchFamily="18" charset="0"/>
                <a:cs typeface="Times New Roman" pitchFamily="18" charset="0"/>
              </a:rPr>
              <a:t>Montagem e Manutenção</a:t>
            </a:r>
            <a:r>
              <a:rPr lang="pt-BR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3600" b="1" i="1" dirty="0" smtClean="0">
                <a:latin typeface="Times New Roman" pitchFamily="18" charset="0"/>
                <a:cs typeface="Times New Roman" pitchFamily="18" charset="0"/>
              </a:rPr>
              <a:t>de Computador I</a:t>
            </a:r>
            <a:endParaRPr lang="pt-BR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logoUnep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4233402" cy="1928826"/>
          </a:xfrm>
          <a:prstGeom prst="rect">
            <a:avLst/>
          </a:prstGeom>
        </p:spPr>
      </p:pic>
      <p:sp>
        <p:nvSpPr>
          <p:cNvPr id="5" name="Subtítulo 2"/>
          <p:cNvSpPr>
            <a:spLocks noGrp="1"/>
          </p:cNvSpPr>
          <p:nvPr/>
        </p:nvSpPr>
        <p:spPr>
          <a:xfrm>
            <a:off x="3143240" y="5357826"/>
            <a:ext cx="5643602" cy="785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Curso Técnico em Rede de Computadores</a:t>
            </a:r>
          </a:p>
          <a:p>
            <a:r>
              <a:rPr lang="pt-B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Aula </a:t>
            </a:r>
            <a:r>
              <a:rPr lang="pt-BR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05</a:t>
            </a:r>
            <a:endParaRPr lang="pt-BR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QUE É BIOS?</a:t>
            </a:r>
            <a:endParaRPr lang="pt-BR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bio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88497"/>
            <a:ext cx="8358246" cy="55910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QUE É FIREWIRE?</a:t>
            </a:r>
            <a:endParaRPr lang="pt-BR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5858"/>
          </a:xfrm>
        </p:spPr>
        <p:txBody>
          <a:bodyPr/>
          <a:lstStyle/>
          <a:p>
            <a:r>
              <a:rPr lang="pt-BR" dirty="0" smtClean="0"/>
              <a:t>É </a:t>
            </a:r>
            <a:r>
              <a:rPr lang="pt-BR" dirty="0" smtClean="0"/>
              <a:t>uma tecnologia de entrada/saída de dados em alta </a:t>
            </a:r>
            <a:r>
              <a:rPr lang="pt-BR" dirty="0" smtClean="0"/>
              <a:t>velocidade.</a:t>
            </a:r>
            <a:endParaRPr lang="pt-BR" dirty="0"/>
          </a:p>
        </p:txBody>
      </p:sp>
      <p:pic>
        <p:nvPicPr>
          <p:cNvPr id="4" name="Imagem 3" descr="firewireConnec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428" y="2643182"/>
            <a:ext cx="7576786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hd_pordentr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526" y="559308"/>
            <a:ext cx="6569630" cy="594152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Pinos X Velocidade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dirty="0" smtClean="0">
                <a:latin typeface="Times New Roman" pitchFamily="18" charset="0"/>
                <a:cs typeface="Times New Roman" pitchFamily="18" charset="0"/>
              </a:rPr>
            </a:b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3609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5" y="1071546"/>
            <a:ext cx="9116435" cy="578647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sata__parale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714356"/>
            <a:ext cx="8643998" cy="583895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Quais são os diferentes tipos de conexões de disco rígido?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Autofit/>
          </a:bodyPr>
          <a:lstStyle/>
          <a:p>
            <a:pPr fontAlgn="base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USB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é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o tipo de conexão mais comum. Não é preciso fazer nenhuma instalação ou configuração. </a:t>
            </a:r>
            <a:endParaRPr lang="pt-BR" sz="240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pt-BR" sz="2400" b="1" dirty="0" err="1" smtClean="0">
                <a:latin typeface="Times New Roman" pitchFamily="18" charset="0"/>
                <a:cs typeface="Times New Roman" pitchFamily="18" charset="0"/>
              </a:rPr>
              <a:t>Firewire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Plug-and-play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, como USB, o </a:t>
            </a:r>
            <a:r>
              <a:rPr lang="pt-BR" sz="2400" dirty="0" err="1" smtClean="0">
                <a:latin typeface="Times New Roman" pitchFamily="18" charset="0"/>
                <a:cs typeface="Times New Roman" pitchFamily="18" charset="0"/>
              </a:rPr>
              <a:t>Firewire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800 é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significativamente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mais rápido, tornando-o popular entre as pessoas que transferem arquivos de vídeo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SATA 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é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 conexão padrão para discos rígidos internos. Oferece as mais altas velocidades de transferência de qualquer formato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pt-BR" sz="2400" b="1" dirty="0" err="1" smtClean="0">
                <a:latin typeface="Times New Roman" pitchFamily="18" charset="0"/>
                <a:cs typeface="Times New Roman" pitchFamily="18" charset="0"/>
              </a:rPr>
              <a:t>eSATA</a:t>
            </a:r>
            <a:r>
              <a:rPr lang="pt-B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é uma </a:t>
            </a: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conexão de alto desempenho menos comum, que costuma ser mais encontrada em PCs. 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PORTA  DE COMUNICAÇÃO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Espaço Reservado para Conteúdo 3" descr="common-port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1571612"/>
            <a:ext cx="8909555" cy="455377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BARRAMENTO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1"/>
            <a:ext cx="8572560" cy="3043246"/>
          </a:xfrm>
        </p:spPr>
        <p:txBody>
          <a:bodyPr/>
          <a:lstStyle/>
          <a:p>
            <a:pPr marL="0" algn="just"/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que é Arquitetura de Barramento</a:t>
            </a:r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buNone/>
            </a:pPr>
            <a:endParaRPr lang="pt-B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buNone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É constituídos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por linhas de comunicação capazes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 transmitir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sinais que representam um único dígito binário (0 ou 1).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rramento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64" y="428604"/>
            <a:ext cx="8909069" cy="642939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barramento de dados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é utilizado pra transferir dados entre os módulos do sistema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 Normalmente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este barramento contém 32 linhas (largura do barramento). Como cada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linha consegue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transmitir apenas um bit por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vez.</a:t>
            </a: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barramento de endereços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é utilizado para designar a origem ou destino dos dados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que estão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sendo transferidos pelo barramento de dados. Normalmente, utilizamos as linhas de endereços também para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endereçar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as portas de módulos de E/S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barramento de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controle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são importantes pois controlam o acesso e a utilização das linhas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 dados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e de endereços pelos componentes do sistema, uma vez que o barramento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é compartilhado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Os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sinais de comandos são enviados para especificar 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 tipo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de operação que será executada (</a:t>
            </a:r>
            <a:r>
              <a:rPr lang="pt-B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escrita e leitura na memória, escrita e leitura em </a:t>
            </a:r>
            <a:r>
              <a:rPr lang="pt-B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porta de </a:t>
            </a:r>
            <a:r>
              <a:rPr lang="pt-B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E/S, requisição e concessão do barramento, interrupção, </a:t>
            </a:r>
            <a:r>
              <a:rPr lang="pt-B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etc.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pt-B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agp-or-pci-or-is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52"/>
            <a:ext cx="7786742" cy="65745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ISA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Seu aparecimento se deu na época do </a:t>
            </a:r>
            <a:r>
              <a:rPr lang="pt-BR" dirty="0" smtClean="0">
                <a:latin typeface="Times New Roman" pitchFamily="18" charset="0"/>
                <a:cs typeface="Times New Roman" pitchFamily="18" charset="0"/>
                <a:hlinkClick r:id="rId2"/>
              </a:rPr>
              <a:t>IBM PC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 e essa primeira versão trabalha com transferência de 8 bits por vez e </a:t>
            </a:r>
            <a:r>
              <a:rPr lang="pt-BR" dirty="0" err="1" smtClean="0">
                <a:latin typeface="Times New Roman" pitchFamily="18" charset="0"/>
                <a:cs typeface="Times New Roman" pitchFamily="18" charset="0"/>
              </a:rPr>
              <a:t>clock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de 8,33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MHz.</a:t>
            </a: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AGP </a:t>
            </a:r>
            <a:r>
              <a:rPr lang="pt-BR" dirty="0" smtClean="0"/>
              <a:t>(chamada de AGP 1.0) trabalha a 32 bits e tem </a:t>
            </a:r>
            <a:r>
              <a:rPr lang="pt-BR" dirty="0" err="1" smtClean="0"/>
              <a:t>clock</a:t>
            </a:r>
            <a:r>
              <a:rPr lang="pt-BR" dirty="0" smtClean="0"/>
              <a:t> de 66 MHz, o que equivale a uma taxa de transferência de dados de até 266 MB por </a:t>
            </a:r>
            <a:r>
              <a:rPr lang="pt-BR" dirty="0" smtClean="0"/>
              <a:t>segundo.</a:t>
            </a:r>
            <a:endParaRPr lang="pt-BR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PCI </a:t>
            </a:r>
            <a:r>
              <a:rPr lang="pt-BR" dirty="0" smtClean="0"/>
              <a:t>surgiu no início de 1990 pelas mãos da Intel. Suas principais características são a capacidade de transferir dados a 32 bits e </a:t>
            </a:r>
            <a:r>
              <a:rPr lang="pt-BR" dirty="0" err="1" smtClean="0"/>
              <a:t>clock</a:t>
            </a:r>
            <a:r>
              <a:rPr lang="pt-BR" dirty="0" smtClean="0"/>
              <a:t> de 33 </a:t>
            </a:r>
            <a:r>
              <a:rPr lang="pt-BR" dirty="0" smtClean="0"/>
              <a:t>MHz.</a:t>
            </a:r>
          </a:p>
          <a:p>
            <a:pPr algn="just">
              <a:buNone/>
            </a:pP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2857519"/>
          </a:xfrm>
        </p:spPr>
        <p:txBody>
          <a:bodyPr/>
          <a:lstStyle/>
          <a:p>
            <a:pPr algn="just"/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PCI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Express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foi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concebido pela Intel em 2004 e se destaca por substituir, ao mesmo tempo, os barramentos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PCI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AGP.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Isso acontece porque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está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disponível em vários segmentos: </a:t>
            </a: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1x, 2x, 4x, 8x, 16x e 32x</a:t>
            </a:r>
            <a:r>
              <a:rPr lang="pt-BR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t-B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598x239xplcamaepciexpres.jpg.pagespeed.ic.BsJhC11Yp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71810"/>
            <a:ext cx="8572560" cy="32051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CMOS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00200"/>
            <a:ext cx="4286280" cy="5257800"/>
          </a:xfrm>
        </p:spPr>
        <p:txBody>
          <a:bodyPr>
            <a:noAutofit/>
          </a:bodyPr>
          <a:lstStyle/>
          <a:p>
            <a:pPr algn="just"/>
            <a:r>
              <a:rPr lang="pt-B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QUAL A FUNÇÃO DO CMOS?</a:t>
            </a:r>
          </a:p>
          <a:p>
            <a:pPr algn="just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É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uma pequena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quantidade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memória </a:t>
            </a:r>
            <a:r>
              <a:rPr lang="pt-BR" b="1" dirty="0" err="1" smtClean="0">
                <a:latin typeface="Times New Roman" pitchFamily="18" charset="0"/>
                <a:cs typeface="Times New Roman" pitchFamily="18" charset="0"/>
              </a:rPr>
              <a:t>Ram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, geralmente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ou </a:t>
            </a:r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256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bytes, destinada a guardar as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configurações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do setup.</a:t>
            </a:r>
          </a:p>
          <a:p>
            <a:pPr algn="just"/>
            <a:endParaRPr lang="pt-BR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 descr="Bate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14488"/>
            <a:ext cx="4412314" cy="50006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396</Words>
  <Application>Microsoft Office PowerPoint</Application>
  <PresentationFormat>Apresentação na tela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Montagem e Manutenção de Computador I</vt:lpstr>
      <vt:lpstr>PORTA  DE COMUNICAÇÃO</vt:lpstr>
      <vt:lpstr>BARRAMENTO</vt:lpstr>
      <vt:lpstr>Slide 4</vt:lpstr>
      <vt:lpstr>Slide 5</vt:lpstr>
      <vt:lpstr>Slide 6</vt:lpstr>
      <vt:lpstr>Slide 7</vt:lpstr>
      <vt:lpstr>Slide 8</vt:lpstr>
      <vt:lpstr>CMOS</vt:lpstr>
      <vt:lpstr>O QUE É BIOS?</vt:lpstr>
      <vt:lpstr>O QUE É FIREWIRE?</vt:lpstr>
      <vt:lpstr>Slide 12</vt:lpstr>
      <vt:lpstr>Pinos X Velocidade </vt:lpstr>
      <vt:lpstr>Slide 14</vt:lpstr>
      <vt:lpstr>Quais são os diferentes tipos de conexões de disco rígido?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Montagem e Manutenção</dc:title>
  <dc:creator>User</dc:creator>
  <cp:lastModifiedBy>User</cp:lastModifiedBy>
  <cp:revision>63</cp:revision>
  <dcterms:created xsi:type="dcterms:W3CDTF">2013-09-21T09:47:17Z</dcterms:created>
  <dcterms:modified xsi:type="dcterms:W3CDTF">2013-10-01T01:05:22Z</dcterms:modified>
</cp:coreProperties>
</file>