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9" autoAdjust="0"/>
    <p:restoredTop sz="94660"/>
  </p:normalViewPr>
  <p:slideViewPr>
    <p:cSldViewPr>
      <p:cViewPr>
        <p:scale>
          <a:sx n="70" d="100"/>
          <a:sy n="70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83CFA-317A-4BFB-A457-23A3AC47D604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4A4DA-8A71-4F77-8B06-C5F2E3175D1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08/10/2013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Computador  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Gravação e Leitura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41325" y="1341438"/>
            <a:ext cx="4038600" cy="545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Para a "</a:t>
            </a:r>
            <a:r>
              <a:rPr lang="en-US" sz="32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ordenação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" dos dados no HD, é utilizado um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esquema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conhecido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"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geometria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dos discos".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Nele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o disco é "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dividido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"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cilindros</a:t>
            </a:r>
            <a:r>
              <a:rPr lang="en-US" sz="32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trilhas</a:t>
            </a:r>
            <a:r>
              <a:rPr lang="en-US" sz="32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32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setores</a:t>
            </a:r>
            <a:r>
              <a:rPr lang="en-US" sz="32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752600"/>
            <a:ext cx="4800600" cy="403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Gravação e Leitura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just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 i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As </a:t>
            </a:r>
            <a:r>
              <a:rPr lang="en-US" sz="3200" b="1" i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Trilhas</a:t>
            </a:r>
            <a:r>
              <a:rPr lang="en-US" sz="3200" i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:</a:t>
            </a:r>
          </a:p>
          <a:p>
            <a:pPr marL="741363" lvl="1" indent="-284163" algn="just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São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círculos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começam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no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centro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disco 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vão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até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sua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borda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se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estivesse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um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dentro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outro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Essas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são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numeradas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borda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para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centro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isto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é, 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fica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próxima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extremidade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disco é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denominada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2800" b="1" i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0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vem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seguida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chamada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2800" b="1" i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1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assim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diante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até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chegar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próxima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centro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Gravação e Leitura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just">
              <a:spcBef>
                <a:spcPts val="9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36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 Setores:</a:t>
            </a:r>
          </a:p>
          <a:p>
            <a:pPr marL="741363" lvl="1" indent="-284163" algn="just">
              <a:spcBef>
                <a:spcPts val="8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Cada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trilha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dividida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trechos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regulares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chamados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3200" b="1" i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setor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  <a:r>
              <a:rPr lang="en-US" sz="3200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3200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possui</a:t>
            </a:r>
            <a:r>
              <a:rPr lang="en-US" sz="3200" dirty="0" smtClean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uma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determinada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capacidade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armazenamento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geralmente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512 bytes).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1447800"/>
            <a:ext cx="7772400" cy="3505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 smtClean="0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D</a:t>
            </a:r>
            <a:r>
              <a:rPr lang="en-US" sz="4400" b="1" dirty="0" err="1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isco</a:t>
            </a:r>
            <a:r>
              <a:rPr lang="en-US" sz="4400" b="1" dirty="0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Rígido</a:t>
            </a:r>
            <a:r>
              <a:rPr lang="en-US" sz="4400" b="1" dirty="0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                                         </a:t>
            </a:r>
            <a:r>
              <a:rPr lang="en-US" sz="4400" b="1" dirty="0" err="1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ou</a:t>
            </a:r>
            <a:r>
              <a:rPr lang="en-US" sz="4400" b="1" dirty="0">
                <a:solidFill>
                  <a:srgbClr val="FF0000"/>
                </a:solidFill>
                <a:latin typeface="Bodoni MT" pitchFamily="18" charset="0"/>
                <a:ea typeface="Lucida Sans Unicode" charset="0"/>
                <a:cs typeface="Lucida Sans Unicode" charset="0"/>
              </a:rPr>
              <a:t>                                                         HD (Hard Disk)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O que é HD?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Hd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o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dispositivo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armazenamento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dados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usado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computadores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Nele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é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possível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guardar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não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só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arquivos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como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também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todos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dados do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seu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sistema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operacional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327025"/>
            <a:ext cx="8229600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dirty="0" err="1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Surgimento</a:t>
            </a:r>
            <a:r>
              <a:rPr lang="en-US" sz="4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 </a:t>
            </a:r>
            <a:br>
              <a:rPr lang="en-US" sz="4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</a:br>
            <a:endParaRPr lang="en-US" sz="4000" b="1" dirty="0">
              <a:solidFill>
                <a:srgbClr val="FF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255662"/>
            <a:ext cx="8229600" cy="54136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 1º HD:</a:t>
            </a:r>
          </a:p>
          <a:p>
            <a:pPr marL="741363" lvl="1" indent="-284163">
              <a:lnSpc>
                <a:spcPct val="90000"/>
              </a:lnSpc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Um dos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primeiros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HDs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se tem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notícia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o </a:t>
            </a:r>
            <a:r>
              <a:rPr lang="en-US" sz="2800" i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IBM 305 RAMAC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(1956).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Tinha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capacidade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arazenamento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até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5 MB de dados.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Eram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enormes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possuía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dimensões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14 x 8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polegadas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eram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extremamente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caros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(30 mil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dólares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).</a:t>
            </a:r>
          </a:p>
          <a:p>
            <a:pPr marL="741363" lvl="1" indent="-284163"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 marL="741363" lvl="1" indent="-284163">
              <a:lnSpc>
                <a:spcPct val="90000"/>
              </a:lnSpc>
              <a:spcBef>
                <a:spcPts val="700"/>
              </a:spcBef>
              <a:buClrTx/>
              <a:buSzTx/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passar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anos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HDs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foram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aumentando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sua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capacidade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armazenamento,se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tornaram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menores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baratos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confiáveis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u="sng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-179388"/>
            <a:ext cx="8362950" cy="1614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9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Componentes de um HD</a:t>
            </a:r>
            <a:r>
              <a:rPr lang="en-US" sz="2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/>
            </a:r>
            <a:br>
              <a:rPr lang="en-US" sz="2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</a:br>
            <a:endParaRPr lang="en-US" sz="2000" b="1" dirty="0">
              <a:solidFill>
                <a:srgbClr val="FF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04800" y="1371600"/>
            <a:ext cx="4038600" cy="539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Placa lógica:</a:t>
            </a:r>
          </a:p>
          <a:p>
            <a:pPr marL="741363" lvl="1" indent="-284163">
              <a:lnSpc>
                <a:spcPct val="80000"/>
              </a:lnSpc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Abriga chips responsáveis por diversas tarefas do HD.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800" b="1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800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Motor:</a:t>
            </a:r>
          </a:p>
          <a:p>
            <a:pPr marL="741363" lvl="1" indent="-284163">
              <a:lnSpc>
                <a:spcPct val="80000"/>
              </a:lnSpc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80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Responsável  por fazer girar os pratos(</a:t>
            </a:r>
            <a:r>
              <a:rPr lang="en-US" sz="280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discos onde os dados são armazenados)</a:t>
            </a:r>
          </a:p>
          <a:p>
            <a:pPr marL="341313" indent="-341313">
              <a:lnSpc>
                <a:spcPct val="80000"/>
              </a:lnSpc>
              <a:spcBef>
                <a:spcPts val="6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600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	</a:t>
            </a:r>
          </a:p>
          <a:p>
            <a:pPr marL="341313" indent="-341313">
              <a:lnSpc>
                <a:spcPct val="80000"/>
              </a:lnSpc>
              <a:spcBef>
                <a:spcPts val="6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b="1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953000" y="1371600"/>
            <a:ext cx="3008313" cy="4691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143000"/>
            <a:ext cx="4114800" cy="552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273050"/>
            <a:ext cx="8362950" cy="116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9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Componentes de um HD</a:t>
            </a:r>
            <a:r>
              <a:rPr lang="en-US" sz="2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/>
            </a:r>
            <a:br>
              <a:rPr lang="en-US" sz="20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</a:br>
            <a:endParaRPr lang="en-US" sz="2000" b="1" dirty="0">
              <a:solidFill>
                <a:srgbClr val="FF0000"/>
              </a:solidFill>
              <a:ea typeface="Lucida Sans Unicode" charset="0"/>
              <a:cs typeface="Lucida Sans Unicode" charset="0"/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4800" y="1371600"/>
            <a:ext cx="7772400" cy="604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30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Buffer: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Armazena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pequenas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quantidades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dados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durante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comunicação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com o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computador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Esse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chip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consegue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lidar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com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dados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maneira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mais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rápida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discos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rígidos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com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isso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agiliza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o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processo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transferência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informações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É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comum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encontrar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HDs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possuíam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buffers de 2 MB e 8 MB.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Controladora</a:t>
            </a:r>
            <a:r>
              <a:rPr lang="en-US" sz="28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: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Gerencia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uma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série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itens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HD,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movimentação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dos discos e das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cabeças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leitura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gravação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, o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envio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recebimento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dados entre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discos e o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computador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até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rotinas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segurança</a:t>
            </a:r>
            <a:r>
              <a:rPr lang="en-US" sz="24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8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	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b="1" dirty="0">
              <a:solidFill>
                <a:srgbClr val="000000"/>
              </a:solidFill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0"/>
            <a:ext cx="854233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9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Componentes de um HD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066800"/>
            <a:ext cx="4932040" cy="579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6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b="1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Cabeça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e </a:t>
            </a:r>
            <a:r>
              <a:rPr lang="en-US" sz="2400" b="1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braço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:</a:t>
            </a:r>
          </a:p>
          <a:p>
            <a:pPr marL="457200" lvl="1" algn="just">
              <a:lnSpc>
                <a:spcPct val="80000"/>
              </a:lnSpc>
              <a:spcBef>
                <a:spcPts val="6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b="1" u="sng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Cabeça</a:t>
            </a:r>
            <a:r>
              <a:rPr lang="en-US" sz="2400" b="1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cabeçote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) é um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dispositivo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muito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pequeno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leitura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gravação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Nela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esta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presente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uma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bobina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que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utiliza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impulsos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magnéticos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para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manipular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as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moléculas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superfície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do disco, 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assim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gravar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dados.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Há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uma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para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cada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lado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dos discos. Se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localizado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na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ponta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de um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dispositivo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denominado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braço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que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tem a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função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posicionar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os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cabeçotes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sob a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superfície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dos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pratos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. A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cabeça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leitura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e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gravação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não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toca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nos</a:t>
            </a:r>
            <a:r>
              <a:rPr lang="en-US" sz="2400" dirty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 discos porém a distância entre ambos é extremamente 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ea typeface="Lucida Sans Unicode" charset="0"/>
                <a:cs typeface="Times New Roman" pitchFamily="18" charset="0"/>
              </a:rPr>
              <a:t>pequena.tin</a:t>
            </a:r>
            <a:endParaRPr lang="en-US" sz="2400" dirty="0">
              <a:solidFill>
                <a:srgbClr val="000000"/>
              </a:solidFill>
              <a:latin typeface="+mn-lt"/>
              <a:ea typeface="Lucida Sans Unicode" charset="0"/>
              <a:cs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953000" y="6172200"/>
            <a:ext cx="396240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Foto de um braço e cabeça de um HD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447800"/>
            <a:ext cx="40386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53975"/>
            <a:ext cx="8229600" cy="158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9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Componentes de um HD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371600"/>
            <a:ext cx="51054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just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Atuador</a:t>
            </a:r>
            <a:r>
              <a:rPr lang="en-US" sz="32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:</a:t>
            </a:r>
            <a:r>
              <a:rPr lang="en-US" sz="32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</a:p>
          <a:p>
            <a:pPr marL="741363" lvl="1" indent="-284163" algn="just">
              <a:spcBef>
                <a:spcPts val="700"/>
              </a:spcBef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É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responsável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mover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braço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sob 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superfície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pratos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e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assim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permitir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as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cabeças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façam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seu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trabalho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Para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movimentação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ocorra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o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atuador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contém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seu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interior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uma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bobina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"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induzida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"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por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imãs</a:t>
            </a:r>
            <a:r>
              <a:rPr lang="en-US" sz="28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953000" y="6172200"/>
            <a:ext cx="396240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Foto de um Atuador desmontado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447800"/>
            <a:ext cx="40386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 b="1" dirty="0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Gravação e Leitura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9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just">
              <a:lnSpc>
                <a:spcPct val="80000"/>
              </a:lnSpc>
              <a:spcBef>
                <a:spcPts val="6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superfície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gravação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dos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pratos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composta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materiais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sensíveis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magnetismo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(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geralmente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óxido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ferro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). O </a:t>
            </a:r>
            <a:r>
              <a:rPr lang="en-US" sz="2700" b="1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cabeçote</a:t>
            </a:r>
            <a:r>
              <a:rPr lang="en-US" sz="27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leitura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gravação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manipula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as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moléculas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desse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material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através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seus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pólos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. Para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isso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a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polaridade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das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cabeças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muda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numa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freqüência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muito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alta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: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quando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está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positiva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atrai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o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pólo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negativo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das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moléculas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vice-versa.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acordo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com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essa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polaridade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que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são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gravados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bits </a:t>
            </a:r>
            <a:r>
              <a:rPr lang="en-US" sz="2700" b="1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(0 e 1). 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No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processo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leitura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de dados, o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cabeçote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simplesmente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"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lê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" o campo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magnético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gerado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pelas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moléculas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e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gera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uma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corrente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elétrica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correspondente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,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cuja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variação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é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analisada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pela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controladora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do HD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para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determinar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</a:t>
            </a:r>
            <a:r>
              <a:rPr lang="en-US" sz="2700" dirty="0" err="1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os</a:t>
            </a:r>
            <a:r>
              <a:rPr lang="en-US" sz="2700" dirty="0">
                <a:solidFill>
                  <a:srgbClr val="000000"/>
                </a:solidFill>
                <a:ea typeface="Lucida Sans Unicode" charset="0"/>
                <a:cs typeface="Lucida Sans Unicode" charset="0"/>
              </a:rPr>
              <a:t> bits.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688</Words>
  <Application>Microsoft Office PowerPoint</Application>
  <PresentationFormat>Apresentação na tela (4:3)</PresentationFormat>
  <Paragraphs>40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Montagem e Manutenção de Computador  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Maquina</cp:lastModifiedBy>
  <cp:revision>94</cp:revision>
  <dcterms:created xsi:type="dcterms:W3CDTF">2013-09-21T09:47:17Z</dcterms:created>
  <dcterms:modified xsi:type="dcterms:W3CDTF">2013-10-08T12:13:17Z</dcterms:modified>
</cp:coreProperties>
</file>