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0"/>
  </p:notesMasterIdLst>
  <p:sldIdLst>
    <p:sldId id="271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  <p:sldId id="307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49" autoAdjust="0"/>
    <p:restoredTop sz="94660"/>
  </p:normalViewPr>
  <p:slideViewPr>
    <p:cSldViewPr>
      <p:cViewPr>
        <p:scale>
          <a:sx n="70" d="100"/>
          <a:sy n="70" d="100"/>
        </p:scale>
        <p:origin x="-46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3CFA-317A-4BFB-A457-23A3AC47D604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4A4DA-8A71-4F77-8B06-C5F2E3175D1A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12E58-8431-45D7-8F6F-D226E0D950DA}" type="slidenum">
              <a:rPr lang="pt-BR"/>
              <a:pPr/>
              <a:t>2</a:t>
            </a:fld>
            <a:endParaRPr lang="pt-BR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pt-BR" smtClean="0"/>
              <a:t>NOTA: O número de  vezes que a placa de vídeo manda informações para o monitor é chamado de </a:t>
            </a:r>
            <a:r>
              <a:rPr lang="pt-BR" i="1" smtClean="0"/>
              <a:t>Frame Rate</a:t>
            </a:r>
            <a:r>
              <a:rPr lang="pt-BR" smtClean="0"/>
              <a:t> e pode ser diferente dependendo da complexidade da imagem.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CE04E-C471-47DD-9701-3BB684355F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A5E84-C19F-4F15-9E5C-B0EBF602EE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2FBCE-2F84-48A9-B270-D7B2CB50E3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9936-5DB9-466D-91DE-178D8DFA01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8862A-B7FD-4811-8DF2-1D7F753762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CDBCC-9F88-4735-82CD-B804A1FAA9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CDF6C-0323-43A1-939B-CC83A2C484C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F3C1-CC8A-4FD0-97B8-EAE9CD4161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12F5C-F5AA-45F8-B89C-454C47DB2D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947D0-7ECE-4A0D-9D09-CD0405FB2F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A96B5-88FA-4C4F-ACF4-C73EEAEB1B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44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F203D7-06B0-4B30-88C6-AE15C8E714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B783-F34D-4F48-8516-FFBFAB4FF9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DF47D-15F6-4B67-A384-96C3B8D5FA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CD88-9924-49F7-B3A3-B95514DEE0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378C-B0A4-49B4-8510-EDA440D1B6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32D6B-3AF4-4961-90CA-80352001CF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5057-96D3-4F3A-933C-38960A357A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FC9FA-67B6-4C40-9156-537F42960D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1592-C944-4D02-A3D5-362009E0AA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61A3-E644-428C-9C05-115A9D5B0A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FACE-4071-4BAC-AB35-F1F4E54000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D6FE-EA2C-4275-AE6E-698DD026C231}" type="datetimeFigureOut">
              <a:rPr lang="pt-BR" smtClean="0"/>
              <a:pPr/>
              <a:t>13/10/2013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3E93-1C6B-4C32-AF7D-C81143D3DC87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/>
            </a:lvl1pPr>
          </a:lstStyle>
          <a:p>
            <a:pPr>
              <a:defRPr/>
            </a:pPr>
            <a:fld id="{DCAB6983-954F-4C87-95FB-59E7CDC31D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0342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10342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pt-BR" sz="2400" i="0">
                <a:latin typeface="Times New Roman" pitchFamily="18" charset="0"/>
              </a:endParaRPr>
            </a:p>
          </p:txBody>
        </p:sp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34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i="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 i="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i="0" smtClean="0"/>
            </a:lvl1pPr>
          </a:lstStyle>
          <a:p>
            <a:pPr>
              <a:defRPr/>
            </a:pPr>
            <a:fld id="{7D9843FB-2AC2-4A55-B73F-3B6EEFA3B1A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1" grpId="0" build="p">
        <p:tmplLst>
          <p:tmpl lvl="1">
            <p:tnLst>
              <p:par>
                <p:cTn presetID="2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4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34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mstrk.mercadolivre.com.br/jm/PmsTrk?tool=347515&amp;word=GeForce&amp;go=http://www.mercadolivre.com.br/jm/search?as_categ_id=2888$$as_display_type=G$$as_filtro_id=PRECIO_FIJO$$as_order_id=MAS_OFERTADOS$$as_price_min=25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clubedohardware.com.br/imageview.php?image=1881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mstrk.mercadolivre.com.br/jm/PmsTrk?tool=347515&amp;word=Radeon&amp;go=http://www.mercadolivre.com.br/jm/search?as_categ_id=2887$$as_display_type=G$$as_filtro_id=PRECIO_FIJO$$as_order_id=MAS_OFERTADOS$$as_price_min=25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mstrk.mercadolivre.com.br/jm/PmsTrk?tool=347515&amp;word=GeForce&amp;go=http://www.mercadolivre.com.br/jm/search?as_categ_id=2888$$as_display_type=G$$as_filtro_id=PRECIO_FIJO$$as_order_id=MAS_OFERTADOS$$as_price_min=25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mercadolivre.com.br/jm/item?site=MLB&amp;id=62784303" TargetMode="External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mercadolivre.com.br/jm/item?site=MLB&amp;id=62784303" TargetMode="External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rcadolivre.com.br/jm/item?site=MLB&amp;id=62784303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Peripheral_Component_Interconnect" TargetMode="External"/><Relationship Id="rId2" Type="http://schemas.openxmlformats.org/officeDocument/2006/relationships/hyperlink" Target="http://pt.wikipedia.org/wiki/VGA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clubedohardware.com.br/imageview.php?image=18819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mstrk.mercadolivre.com.br/jm/PmsTrk?tool=347515&amp;word=Radeon&amp;go=http://www.mercadolivre.com.br/jm/search?as_categ_id=2887$$as_display_type=G$$as_filtro_id=PRECIO_FIJO$$as_order_id=MAS_OFERTADOS$$as_price_min=25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3366112"/>
            <a:ext cx="7286676" cy="114300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Montagem e Manutenção</a:t>
            </a:r>
            <a:r>
              <a:rPr lang="pt-BR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de Computador  I</a:t>
            </a:r>
            <a:endParaRPr lang="pt-B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logoUne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233402" cy="1928826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/>
        </p:nvSpPr>
        <p:spPr>
          <a:xfrm>
            <a:off x="2843808" y="5580908"/>
            <a:ext cx="5869886" cy="728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Curso Técnico em Manutenção e Suporte em Informática</a:t>
            </a:r>
          </a:p>
          <a:p>
            <a:pPr algn="ctr"/>
            <a:r>
              <a:rPr lang="pt-B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Aula </a:t>
            </a:r>
            <a:r>
              <a:rPr lang="pt-B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08</a:t>
            </a:r>
            <a:endParaRPr lang="pt-B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t-B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24 setembro de 2007</a:t>
            </a:r>
          </a:p>
        </p:txBody>
      </p:sp>
      <p:pic>
        <p:nvPicPr>
          <p:cNvPr id="13315" name="Picture 3" descr="imageview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60588" y="1600200"/>
            <a:ext cx="4822825" cy="4525963"/>
          </a:xfr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3300"/>
                </a:solidFill>
              </a:rPr>
              <a:t>A última tecnologia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pt-BR" sz="2000" smtClean="0"/>
              <a:t>A XFX lança a placa de vídeo PCI Express x16 </a:t>
            </a:r>
            <a:r>
              <a:rPr lang="pt-BR" sz="2000" smtClean="0">
                <a:hlinkClick r:id="rId2" tooltip="Ofertas de GeForce no Mercado Livre!"/>
              </a:rPr>
              <a:t>GeForce</a:t>
            </a:r>
            <a:r>
              <a:rPr lang="pt-BR" sz="2000" smtClean="0"/>
              <a:t> 8800 GTS 320 MB Fatal1ty (PV-T80G-G1D4), também conhecida como “Ferrari”. Esta placa de vídeo é equipada com o chip gráfico GeForce 8800 GTS trabalhando a 650 MHz (30% acima do clock padrão de 500 MHz) e vindo com 320 MB de memória GDDR3 acessada a 2 GHz (25% acima do clock padrão de 1,6 GHz) transferindo 320 bits por vez, o que significa que ela transfere 64 bits a mais por pulso de clock do que outras placas de vídeo topo de linha, que normalmente transferem 256 bits por pulso de clock. De acordo com a XFX esta placa de vídeo oferece um desempenho de até 15% a mais do que a GeForce 8800 GTS 320 MB padrão. 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21 setembro de 2007</a:t>
            </a:r>
          </a:p>
        </p:txBody>
      </p:sp>
      <p:pic>
        <p:nvPicPr>
          <p:cNvPr id="15363" name="Picture 3" descr="http://www.clubedohardware.com.br/imageview.php?image=18819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1913" y="1773238"/>
            <a:ext cx="6481762" cy="4389437"/>
          </a:xfr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94513" y="5511800"/>
            <a:ext cx="152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i="0"/>
              <a:t>FERRARI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3300"/>
                </a:solidFill>
              </a:rPr>
              <a:t>HD 2900PRO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GeCube lançou a HD 2900PRO, uma placa de vídeo PCI Express x16 equipada com o chip </a:t>
            </a:r>
            <a:r>
              <a:rPr lang="pt-BR" smtClean="0">
                <a:hlinkClick r:id="rId2" tooltip="Ofertas de Radeon no Mercado Livre!"/>
              </a:rPr>
              <a:t>Radeon</a:t>
            </a:r>
            <a:r>
              <a:rPr lang="pt-BR" smtClean="0"/>
              <a:t> HD 2900 PRO (R600) rodando a 600 MHz  e vindo com 512 MB de memória GDDR3 sendo acessada a 1,6 GHz  transferindo 512 bits por vez. Esta placa de vídeo suporta o modelo de programação Shader 4.0 (DirectX 10), tecnologia Avivo e saída HDMI 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24 setembro de 2007</a:t>
            </a:r>
          </a:p>
        </p:txBody>
      </p:sp>
      <p:pic>
        <p:nvPicPr>
          <p:cNvPr id="17411" name="Picture 3" descr="imageview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60588" y="1600200"/>
            <a:ext cx="4822825" cy="4525963"/>
          </a:xfrm>
          <a:noFill/>
        </p:spPr>
      </p:pic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3300"/>
                </a:solidFill>
              </a:rPr>
              <a:t>A última tecnologia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2400" smtClean="0"/>
              <a:t>A XFX lança a placa de vídeo PCI Express x16 </a:t>
            </a:r>
            <a:r>
              <a:rPr lang="pt-BR" sz="2400" smtClean="0">
                <a:hlinkClick r:id="rId2" tooltip="Ofertas de GeForce no Mercado Livre!"/>
              </a:rPr>
              <a:t>GeForce</a:t>
            </a:r>
            <a:r>
              <a:rPr lang="pt-BR" sz="2400" smtClean="0"/>
              <a:t> 8800 GTS 320 MB Fatal1ty (PV-T80G-G1D4), também conhecida como “Ferrari”. Esta placa de vídeo é equipada com o chip gráfico GeForce 8800 GTS trabalhando a 650 MHz (30% acima do clock padrão de 500 MHz) e vindo com 320 MB de memória GDDR3 acessada a 2 GHz (25% acima do clock padrão de 1,6 GHz) transferindo 320 bits por vez, o que significa que ela transfere 64 bits a mais por pulso de clock do que outras placas de vídeo topo de linha, que normalmente transferem 256 bits por pulso de clock. De acordo com a XFX esta placa de vídeo oferece um desempenho de até 15% a mais do que a GeForce 8800 GTS 320 MB padrão. 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Placa de Vídeo Geforce 8600 GT Fatal 1TY.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9460" name="Picture 4" descr="geforce8600gt fatal 1 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7632700" cy="38893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Placas de Vídeo Geforce  8600 GT Fatal 1TY.</a:t>
            </a:r>
            <a:endParaRPr lang="pt-BR" sz="3600" smtClean="0"/>
          </a:p>
        </p:txBody>
      </p:sp>
      <p:pic>
        <p:nvPicPr>
          <p:cNvPr id="20483" name="Picture 3" descr="geforce  8600 gt fatal 1 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381635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geforce8600 gt fatal 1 ty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852738"/>
            <a:ext cx="3960813" cy="3173412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0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Características das Placas de Vídeo Geforce  8600 GT Fatal 1TY.</a:t>
            </a:r>
            <a:endParaRPr lang="pt-BR" sz="3600" smtClean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73238"/>
            <a:ext cx="81534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smtClean="0"/>
              <a:t>GPU: Geforce 8600 GT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Clock 550 MHz.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Dicipador Ativo.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Memória 256 MB GDDR 3 1400MHz.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u="sng" smtClean="0"/>
              <a:t>( XFX / 256MB / PCI EXPRESS / SLI / DDR3 )</a:t>
            </a:r>
            <a:endParaRPr lang="pt-BR" sz="2000" b="1" u="sng" smtClean="0"/>
          </a:p>
          <a:p>
            <a:pPr eaLnBrk="1" hangingPunct="1">
              <a:lnSpc>
                <a:spcPct val="90000"/>
              </a:lnSpc>
            </a:pPr>
            <a:r>
              <a:rPr lang="pt-BR" sz="2000" b="1" u="sng" smtClean="0"/>
              <a:t>(620/1700MHZ)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u="sng" smtClean="0"/>
              <a:t>( DIRECTX 10 / SHADER MODEL 4.0 )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u="sng" smtClean="0"/>
              <a:t>Placa quase 50% superior à uma 7600GT no 3DMark05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u="sng" smtClean="0"/>
              <a:t>Altíssima performance e alta precisão para jogos e filmes !!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u="sng" smtClean="0"/>
              <a:t>256 MB 128-bit GDDR3 QUALIDADE GeForce GT</a:t>
            </a:r>
            <a:r>
              <a:rPr lang="pt-BR" sz="2000" smtClean="0"/>
              <a:t>   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b="1" u="sng" smtClean="0"/>
              <a:t>Preço:R$ 478.00</a:t>
            </a:r>
            <a:endParaRPr lang="en-US" sz="2000" b="1" u="sng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31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Placas de Vídeo Geforce 8800GTS 320MB  XFX.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2532" name="Picture 4" descr="Geforce 8800GTS 320MB  XF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76700"/>
            <a:ext cx="2951162" cy="1804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2533" name="Picture 5" descr="Geforce 8800GTS 320MB XF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005263"/>
            <a:ext cx="266858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Geforce 8800GTS 320MB X F 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989138"/>
            <a:ext cx="4103687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85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Definição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r>
              <a:rPr lang="pt-BR" smtClean="0"/>
              <a:t>A placa de vídeo é como um pequeno computador com sua própria memória, processador e BIOS.</a:t>
            </a:r>
          </a:p>
          <a:p>
            <a:pPr algn="just" eaLnBrk="1" hangingPunct="1"/>
            <a:r>
              <a:rPr lang="pt-BR" smtClean="0"/>
              <a:t>E é uma das partes mais importantes do computador.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Placas de Vídeo Geforce 8800GTS 320MB  XFX.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3556" name="Picture 4" descr="8800%20GTS%20320%20box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213100"/>
            <a:ext cx="23050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8800gts_320_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997200"/>
            <a:ext cx="52387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Características das Placas de Vídeo Geforce 8800GTS 320MB  XFX.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844675"/>
            <a:ext cx="8153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1800" smtClean="0"/>
              <a:t>Graphics Core500 MHz Memory Interface320 bit Fill Rate24 billion/sec 8800 GTS Memory Bandwidth 64 GB/sec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smtClean="0"/>
              <a:t>Clock rate 500 MHz</a:t>
            </a:r>
            <a:r>
              <a:rPr lang="en-US" sz="1800" smtClean="0"/>
              <a:t>Dual Link DVI - Supporting digital output up to 2560x1600 </a:t>
            </a:r>
            <a:r>
              <a:rPr lang="pt-BR" sz="1800" smtClean="0"/>
              <a:t>DUALMemory Clock 1.6 GHzChipset GeForce 8800 GTSMemory 320 MBBus Type PCI-EMemory Type DDR3Memory Bus 320 bitHighlighted Features</a:t>
            </a:r>
            <a:r>
              <a:rPr lang="en-US" sz="1800" smtClean="0"/>
              <a:t>SLI ready , HDCP Ready , Dual DVI Out , RoHS , HDTV ready , TV Out 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smtClean="0"/>
              <a:t>setembro de 2007.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smtClean="0"/>
              <a:t>Shader Clock 1500 MHzMemory Clock 2.0 GHzDual Link DVI - Supporting digital output up to 2560x1600 YesClock rate 650 MHzChipset GeForce 8800 GTSMemory 320 MBBus Type PCI-EMemory Type DDR3Memory Bus 320-bitCaracterísticas destacadosSLI ready , RoHS , HDCP Ready , Dual DVI Out , Vista , HDTV ready , TV Out  Graphics Core650 MHzMemory Interface320-bitMemory Bandwidth80 Gb/secChipsetGeForce 8800 GTSRAMDACsDual 400 MHzStream Processors96Shader Clock1500 MHz</a:t>
            </a:r>
          </a:p>
          <a:p>
            <a:pPr eaLnBrk="1" hangingPunct="1">
              <a:lnSpc>
                <a:spcPct val="80000"/>
              </a:lnSpc>
            </a:pPr>
            <a:r>
              <a:rPr lang="pt-BR" sz="1800" smtClean="0"/>
              <a:t>preço R$ 969.00 </a:t>
            </a:r>
            <a:br>
              <a:rPr lang="pt-BR" sz="1800" smtClean="0"/>
            </a:br>
            <a:endParaRPr lang="pt-BR" sz="1800" smtClean="0"/>
          </a:p>
          <a:p>
            <a:pPr eaLnBrk="1" hangingPunct="1">
              <a:lnSpc>
                <a:spcPct val="80000"/>
              </a:lnSpc>
            </a:pPr>
            <a:endParaRPr lang="pt-BR" sz="18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105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 de Vídeo PCI-Express GeForce 7600GS 512 Mb Dedicado !!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5604" name="Picture 4" descr="Placa de Vídeo PCI-Express GeForce 7600GS 512 Mb Dedicado 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284538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Placa de Vídeo PCI-Express GeForce 7600GS 512 Mb Dedicado !!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84467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laca de Vídeo PCI-Express GeForce 7600GS 512 Mb Dedicado !!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91611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111618" grpId="1"/>
      <p:bldP spid="111618" grpId="2"/>
      <p:bldP spid="111619" grpId="0" build="p"/>
      <p:bldP spid="111619" grpI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Características das Placa de Vídeo PCI-Express GeForce 7600GS 512 Mb Dedicado !!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700" smtClean="0"/>
              <a:t> Clock Processamento: 400MHz</a:t>
            </a:r>
            <a:br>
              <a:rPr lang="pt-BR" sz="2700" smtClean="0"/>
            </a:br>
            <a:r>
              <a:rPr lang="pt-BR" sz="2700" smtClean="0"/>
              <a:t>- Slot: PCI Express</a:t>
            </a:r>
            <a:br>
              <a:rPr lang="pt-BR" sz="2700" smtClean="0"/>
            </a:br>
            <a:r>
              <a:rPr lang="pt-BR" sz="2700" smtClean="0"/>
              <a:t>- RAMDAC: 400 MHz</a:t>
            </a:r>
            <a:br>
              <a:rPr lang="pt-BR" sz="2700" smtClean="0"/>
            </a:br>
            <a:r>
              <a:rPr lang="pt-BR" sz="2700" smtClean="0"/>
              <a:t>- Memória: 512 MB DDR2</a:t>
            </a:r>
            <a:br>
              <a:rPr lang="pt-BR" sz="2700" smtClean="0"/>
            </a:br>
            <a:r>
              <a:rPr lang="pt-BR" sz="2700" smtClean="0"/>
              <a:t>- Banda de memória: 128 bits</a:t>
            </a:r>
            <a:br>
              <a:rPr lang="pt-BR" sz="2700" smtClean="0"/>
            </a:br>
            <a:r>
              <a:rPr lang="pt-BR" sz="2700" smtClean="0"/>
              <a:t>-  Pixel Pipelines: 12</a:t>
            </a:r>
            <a:br>
              <a:rPr lang="pt-BR" sz="2700" smtClean="0"/>
            </a:br>
            <a:r>
              <a:rPr lang="pt-BR" sz="2700" smtClean="0"/>
              <a:t>-  Taxa de Pixel: 4812 MPixel/s</a:t>
            </a:r>
            <a:br>
              <a:rPr lang="pt-BR" sz="2700" smtClean="0"/>
            </a:br>
            <a:r>
              <a:rPr lang="pt-BR" sz="2700" smtClean="0"/>
              <a:t>- Taxa de Textura: 4812 Mpixel/s</a:t>
            </a:r>
            <a:br>
              <a:rPr lang="pt-BR" sz="2700" smtClean="0"/>
            </a:br>
            <a:r>
              <a:rPr lang="pt-BR" sz="2700" smtClean="0"/>
              <a:t>- Tecnologia utilizada: 90</a:t>
            </a:r>
          </a:p>
          <a:p>
            <a:pPr eaLnBrk="1" hangingPunct="1">
              <a:lnSpc>
                <a:spcPct val="90000"/>
              </a:lnSpc>
            </a:pPr>
            <a:r>
              <a:rPr lang="pt-BR" sz="2700" smtClean="0"/>
              <a:t>Preço: R$ 480,00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Placas de vídeo AGP 8X RADEON 9550 DDR 256MB.</a:t>
            </a:r>
          </a:p>
        </p:txBody>
      </p:sp>
      <p:pic>
        <p:nvPicPr>
          <p:cNvPr id="27651" name="Picture 3" descr="256MB AGP 8X RADEON 9550 DDR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844675"/>
            <a:ext cx="2028825" cy="1871663"/>
          </a:xfrm>
          <a:noFill/>
        </p:spPr>
      </p:pic>
      <p:pic>
        <p:nvPicPr>
          <p:cNvPr id="27652" name="Picture 4" descr="256MB AGP 8X RADEON 9550 DDR 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076700"/>
            <a:ext cx="27495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256MB AGP 8X RADEON 9550 DD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773238"/>
            <a:ext cx="23177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Foto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1844675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Foto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9338" y="4076700"/>
            <a:ext cx="26638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/>
      <p:bldP spid="113666" grpId="1"/>
      <p:bldP spid="113666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Características das Placas de vídeo AGP 8X RADEON 9550 DDR 256MB.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44675"/>
            <a:ext cx="8153400" cy="4038600"/>
          </a:xfrm>
        </p:spPr>
        <p:txBody>
          <a:bodyPr/>
          <a:lstStyle/>
          <a:p>
            <a:pPr eaLnBrk="1" hangingPunct="1"/>
            <a:r>
              <a:rPr lang="en-US" sz="2700" b="1" i="1" u="sng" smtClean="0"/>
              <a:t>Radeon x1950pro XGE Gddr3 Agp8x(nova)</a:t>
            </a:r>
            <a:endParaRPr lang="pt-BR" sz="2700" b="1" smtClean="0"/>
          </a:p>
          <a:p>
            <a:pPr eaLnBrk="1" hangingPunct="1"/>
            <a:r>
              <a:rPr lang="pt-BR" sz="2700" smtClean="0"/>
              <a:t>-Cd com driver de instalação </a:t>
            </a:r>
          </a:p>
          <a:p>
            <a:pPr eaLnBrk="1" hangingPunct="1"/>
            <a:r>
              <a:rPr lang="pt-BR" sz="2700" smtClean="0"/>
              <a:t>-Adaptador DVI-VGA</a:t>
            </a:r>
          </a:p>
          <a:p>
            <a:pPr eaLnBrk="1" hangingPunct="1"/>
            <a:r>
              <a:rPr lang="en-US" sz="2700" smtClean="0"/>
              <a:t>-256mb/256bits</a:t>
            </a:r>
          </a:p>
          <a:p>
            <a:pPr eaLnBrk="1" hangingPunct="1"/>
            <a:r>
              <a:rPr lang="en-US" sz="2700" smtClean="0"/>
              <a:t>-575mhz/1380mhz</a:t>
            </a:r>
            <a:endParaRPr lang="pt-BR" sz="2700" smtClean="0"/>
          </a:p>
          <a:p>
            <a:pPr eaLnBrk="1" hangingPunct="1"/>
            <a:r>
              <a:rPr lang="pt-BR" sz="2700" smtClean="0"/>
              <a:t>-256mb de memória (1gb para Windows Vista)</a:t>
            </a:r>
            <a:endParaRPr lang="en-US" sz="2700" smtClean="0"/>
          </a:p>
          <a:p>
            <a:pPr eaLnBrk="1" hangingPunct="1"/>
            <a:r>
              <a:rPr lang="pt-BR" sz="2700" smtClean="0"/>
              <a:t>-Fonte com </a:t>
            </a:r>
            <a:r>
              <a:rPr lang="pt-BR" sz="2700" b="1" smtClean="0"/>
              <a:t>450watts</a:t>
            </a:r>
            <a:r>
              <a:rPr lang="pt-BR" sz="2700" smtClean="0"/>
              <a:t> reais ou superior</a:t>
            </a:r>
          </a:p>
          <a:p>
            <a:pPr eaLnBrk="1" hangingPunct="1"/>
            <a:r>
              <a:rPr lang="pt-BR" sz="2700" smtClean="0"/>
              <a:t> </a:t>
            </a:r>
            <a:r>
              <a:rPr lang="pt-BR" sz="2700" b="1" smtClean="0"/>
              <a:t>Preço Fixo:R$ 700.00</a:t>
            </a:r>
            <a:r>
              <a:rPr lang="pt-BR" sz="2700" smtClean="0"/>
              <a:t> </a:t>
            </a:r>
          </a:p>
          <a:p>
            <a:pPr eaLnBrk="1" hangingPunct="1"/>
            <a:endParaRPr lang="pt-BR" sz="270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0" grpId="1"/>
      <p:bldP spid="114690" grpId="2"/>
      <p:bldP spid="114691" grpId="0" build="p"/>
      <p:bldP spid="114691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 De Vídeo Geforce 8800gts 320mb 8800 Gts EVGA2 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9700" name="Picture 4" descr="Placa De Vídeo Geforce 8800gts 320mb 8800 Gts EVGA2 (9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3575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Placa De Vídeo Geforce 8800gts 320mb 8800 Gts EVGA2 (10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9113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 descr="Placa De Vídeo Geforce 8800gts 320mb 8800 Gts EVGA2 (8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91611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 De Vídeo XFX  Geforce 8800gts 320mb 8800 Gts EVGA2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0724" name="Picture 4" descr="Placa De Vídeo Geforce 8800gts 320mb 8800 Gts EVGA2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3575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Placa De Vídeo Geforce 8800gts 320mb 8800 Gts EVG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191611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Placa De Vídeo Geforce 8800gts 320mb 8800 Gts EVGA2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91611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 De Vídeo XFX Geforce 8800gts 320mb 8800 Gts EVGA2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1748" name="Picture 4" descr="Placa De Vídeo Geforce 8800gts 320mb 8800 Gts EVGA2 (1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191611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Placa De Vídeo Geforce 8800gts 320mb 8800 Gts EVGA2 (1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844675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imagevi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3500438"/>
            <a:ext cx="28575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177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Características das Placa De Vídeo XFX Geforce 8800gts 320mb 8800 Gts EVGA2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2000" smtClean="0"/>
              <a:t>XFX Lança GeForce 8800 GTS “Ferrari”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Autor: Cássio Lima Data: 21 de setembro de 2007 - 11:19 H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PCI Express x16 GeForce 8800 GTS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 320 MB Fatal1ty (PV-T80G-G1D4), </a:t>
            </a:r>
          </a:p>
          <a:p>
            <a:pPr eaLnBrk="1" hangingPunct="1">
              <a:lnSpc>
                <a:spcPct val="90000"/>
              </a:lnSpc>
            </a:pPr>
            <a:r>
              <a:rPr lang="pt-BR" sz="2000" smtClean="0"/>
              <a:t>MHz (30% acima do clock padrão de 500 MHz) com 320 MB de memória GDDR3 acessada a 2 GHz (25% acima do clock padrão de 1,6 GHz) transferindo 320 bits por vez, ela transfere 64 bits a mais por pulso de clock do que outras placas de vídeo topo de linha, que normalmente transferem 256 bits por pulso de clock. De acordo com a XFX esta placa de vídeo oferece um desempenho de até 15% a mais do que a GeForce 8800 GTS 320 MB padrão.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00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  <p:bldP spid="1187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4525962"/>
          </a:xfrm>
        </p:spPr>
        <p:txBody>
          <a:bodyPr/>
          <a:lstStyle/>
          <a:p>
            <a:pPr eaLnBrk="1" hangingPunct="1"/>
            <a:r>
              <a:rPr lang="pt-BR" smtClean="0"/>
              <a:t>As placas mais antigas não tinham seus próprios processadores ou memória, e isso era normal porque os gráficos eram realmente simples.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smtClean="0"/>
              <a:t>Placa de Vídeo GeForce 7900 GS KO 256MB GDDR3 SLI PC</a:t>
            </a:r>
          </a:p>
        </p:txBody>
      </p:sp>
      <p:pic>
        <p:nvPicPr>
          <p:cNvPr id="33795" name="Picture 4" descr="g_VGA-7900GS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060575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g_VGA-7950GT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989138"/>
            <a:ext cx="23812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Características das </a:t>
            </a:r>
            <a:r>
              <a:rPr lang="pt-BR" sz="3200" b="1" smtClean="0"/>
              <a:t>Placa de Vídeo GeForce 7900 GS KO 256MB GDDR3 SLI PC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153400" cy="40386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2000" b="1" smtClean="0"/>
              <a:t>GPU/VPU:</a:t>
            </a:r>
            <a:r>
              <a:rPr lang="en-US" sz="2000" smtClean="0"/>
              <a:t>   NVIDIA GeForce 7900 GS </a:t>
            </a:r>
            <a:br>
              <a:rPr lang="en-US" sz="2000" smtClean="0"/>
            </a:br>
            <a:r>
              <a:rPr lang="en-US" sz="2000" b="1" smtClean="0"/>
              <a:t>RAMDAC:</a:t>
            </a:r>
            <a:r>
              <a:rPr lang="en-US" sz="2000" smtClean="0"/>
              <a:t>   Dual 400 MHz </a:t>
            </a:r>
            <a:br>
              <a:rPr lang="en-US" sz="2000" smtClean="0"/>
            </a:br>
            <a:r>
              <a:rPr lang="en-US" sz="2000" b="1" smtClean="0"/>
              <a:t>Pixel Pipelines:</a:t>
            </a:r>
            <a:r>
              <a:rPr lang="en-US" sz="2000" smtClean="0"/>
              <a:t>   20 </a:t>
            </a:r>
            <a:br>
              <a:rPr lang="en-US" sz="2000" smtClean="0"/>
            </a:br>
            <a:r>
              <a:rPr lang="en-US" sz="2000" b="1" smtClean="0"/>
              <a:t>Maximum Resolution:</a:t>
            </a:r>
            <a:r>
              <a:rPr lang="en-US" sz="2000" smtClean="0"/>
              <a:t>   2560 x 1600 (Digital) </a:t>
            </a:r>
            <a:br>
              <a:rPr lang="en-US" sz="2000" smtClean="0"/>
            </a:br>
            <a:r>
              <a:rPr lang="en-US" sz="2000" b="1" smtClean="0"/>
              <a:t>Video Memory:</a:t>
            </a:r>
            <a:r>
              <a:rPr lang="en-US" sz="2000" smtClean="0"/>
              <a:t>   256MB </a:t>
            </a:r>
            <a:br>
              <a:rPr lang="en-US" sz="2000" smtClean="0"/>
            </a:br>
            <a:r>
              <a:rPr lang="en-US" sz="2000" b="1" smtClean="0"/>
              <a:t>Memory Type:</a:t>
            </a:r>
            <a:r>
              <a:rPr lang="en-US" sz="2000" smtClean="0"/>
              <a:t>   GDDR3  256-bit </a:t>
            </a:r>
            <a:br>
              <a:rPr lang="en-US" sz="2000" smtClean="0"/>
            </a:br>
            <a:r>
              <a:rPr lang="en-US" sz="2000" b="1" smtClean="0"/>
              <a:t>Core Clock:</a:t>
            </a:r>
            <a:r>
              <a:rPr lang="en-US" sz="2000" smtClean="0"/>
              <a:t>   500 MHz </a:t>
            </a:r>
            <a:br>
              <a:rPr lang="en-US" sz="2000" smtClean="0"/>
            </a:br>
            <a:r>
              <a:rPr lang="en-US" sz="2000" b="1" smtClean="0"/>
              <a:t>Memory Clock:</a:t>
            </a:r>
            <a:r>
              <a:rPr lang="en-US" sz="2000" smtClean="0"/>
              <a:t>   1380 MHz </a:t>
            </a:r>
            <a:br>
              <a:rPr lang="en-US" sz="2000" smtClean="0"/>
            </a:br>
            <a:r>
              <a:rPr lang="en-US" sz="2000" b="1" smtClean="0"/>
              <a:t>Memory Bandwidth:</a:t>
            </a:r>
            <a:r>
              <a:rPr lang="en-US" sz="2000" smtClean="0"/>
              <a:t>   44.16GB/sec. </a:t>
            </a:r>
            <a:br>
              <a:rPr lang="en-US" sz="2000" smtClean="0"/>
            </a:br>
            <a:r>
              <a:rPr lang="pt-BR" sz="2000" b="1" smtClean="0"/>
              <a:t>Interface Type:</a:t>
            </a:r>
            <a:r>
              <a:rPr lang="pt-BR" sz="2000" smtClean="0"/>
              <a:t>   PCI Express </a:t>
            </a:r>
            <a:br>
              <a:rPr lang="pt-BR" sz="2000" smtClean="0"/>
            </a:br>
            <a:r>
              <a:rPr lang="pt-BR" sz="2000" b="1" smtClean="0"/>
              <a:t>Connector(s):</a:t>
            </a:r>
            <a:r>
              <a:rPr lang="pt-BR" sz="2000" smtClean="0"/>
              <a:t>   Dual DVI HDTV/S-Video  </a:t>
            </a:r>
            <a:br>
              <a:rPr lang="pt-BR" sz="2000" smtClean="0"/>
            </a:br>
            <a:r>
              <a:rPr lang="pt-BR" sz="2000" b="1" smtClean="0"/>
              <a:t>PCI Express Support</a:t>
            </a:r>
            <a:br>
              <a:rPr lang="pt-BR" sz="2000" b="1" smtClean="0"/>
            </a:br>
            <a:r>
              <a:rPr lang="pt-BR" sz="2000" smtClean="0"/>
              <a:t>preço </a:t>
            </a:r>
            <a:r>
              <a:rPr lang="pt-BR" sz="2000" b="1" u="sng" smtClean="0"/>
              <a:t>R$ 640,00</a:t>
            </a:r>
            <a:br>
              <a:rPr lang="pt-BR" sz="2000" b="1" u="sng" smtClean="0"/>
            </a:br>
            <a:r>
              <a:rPr lang="pt-BR" sz="2000" b="1" u="sng" smtClean="0"/>
              <a:t/>
            </a:r>
            <a:br>
              <a:rPr lang="pt-BR" sz="2000" b="1" u="sng" smtClean="0"/>
            </a:br>
            <a:endParaRPr lang="pt-BR" sz="2000" b="1" u="sng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Placas de video Sapphire RADEON X1950GT 256mb DDR3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35844" name="Picture 4" descr="Sapphire RADEON X1950GT 256mb DD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565400"/>
            <a:ext cx="38179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PLACA DE VÍDEO ATI RADEON SAPPHIRE 256MB X1950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781300"/>
            <a:ext cx="2000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/>
      <p:bldP spid="12185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200" smtClean="0"/>
              <a:t>Características das Placas de video Sapphire RADEON X1950GT 256mb DDR3.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b="1" smtClean="0"/>
              <a:t>R$549.99 </a:t>
            </a:r>
          </a:p>
          <a:p>
            <a:pPr eaLnBrk="1" hangingPunct="1">
              <a:lnSpc>
                <a:spcPct val="90000"/>
              </a:lnSpc>
            </a:pPr>
            <a:r>
              <a:rPr lang="pt-BR" b="1" smtClean="0"/>
              <a:t>RADEON™ X1950 XT core256MB GDDR3</a:t>
            </a:r>
            <a:r>
              <a:rPr lang="en-US" b="1" smtClean="0"/>
              <a:t>Windows Vista™ 3D environment Support</a:t>
            </a:r>
            <a:r>
              <a:rPr lang="pt-BR" b="1" smtClean="0"/>
              <a:t>DirectX 9.0 / OpenGL SupportCrossFire support</a:t>
            </a:r>
          </a:p>
          <a:p>
            <a:pPr eaLnBrk="1" hangingPunct="1">
              <a:lnSpc>
                <a:spcPct val="90000"/>
              </a:lnSpc>
            </a:pPr>
            <a:r>
              <a:rPr lang="pt-BR" b="1" smtClean="0"/>
              <a:t>X1950 GPU, 256 MB de memoria integrada</a:t>
            </a:r>
            <a:r>
              <a:rPr lang="pt-BR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pt-BR" smtClean="0"/>
              <a:t>PCI Express.</a:t>
            </a:r>
          </a:p>
          <a:p>
            <a:pPr eaLnBrk="1" hangingPunct="1">
              <a:lnSpc>
                <a:spcPct val="90000"/>
              </a:lnSpc>
            </a:pPr>
            <a:endParaRPr lang="pt-BR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>
                <a:hlinkClick r:id="rId2"/>
              </a:rPr>
              <a:t>Placa De Vídeo Edicao E Tratamento Pny Quadro Fx 5500 1gb</a:t>
            </a:r>
            <a:endParaRPr lang="pt-BR" sz="400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z="2000" smtClean="0"/>
          </a:p>
        </p:txBody>
      </p:sp>
      <p:pic>
        <p:nvPicPr>
          <p:cNvPr id="37892" name="Picture 4" descr="quadro fx 5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989138"/>
            <a:ext cx="6840537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>
                <a:hlinkClick r:id="rId2"/>
              </a:rPr>
              <a:t>Placa De Vídeo Edicao E Tratamento Pny Quadro Fx 5500 1gb</a:t>
            </a:r>
            <a:r>
              <a:rPr lang="pt-BR" sz="4000" smtClean="0"/>
              <a:t>.</a:t>
            </a:r>
          </a:p>
        </p:txBody>
      </p:sp>
      <p:pic>
        <p:nvPicPr>
          <p:cNvPr id="38915" name="Picture 4" descr="quadro fx55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60575"/>
            <a:ext cx="69119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 Caractrísticas das </a:t>
            </a:r>
            <a:r>
              <a:rPr lang="pt-BR" sz="3600" smtClean="0">
                <a:hlinkClick r:id="rId2"/>
              </a:rPr>
              <a:t>Placa De Vídeo Edicao E Tratamento Pny Quadro Fx 5500 1gb</a:t>
            </a:r>
            <a:endParaRPr lang="pt-BR" sz="36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sz="2000" smtClean="0"/>
              <a:t>Part Number: VCQFX1500-PCIE-PB-V</a:t>
            </a:r>
            <a:br>
              <a:rPr lang="pt-BR" sz="2000" smtClean="0"/>
            </a:br>
            <a:r>
              <a:rPr lang="pt-BR" sz="2000" smtClean="0"/>
              <a:t>Duplo Ramdac de 400MHz</a:t>
            </a:r>
            <a:br>
              <a:rPr lang="pt-BR" sz="2000" smtClean="0"/>
            </a:br>
            <a:r>
              <a:rPr lang="pt-BR" sz="2000" b="1" smtClean="0"/>
              <a:t>Prcessador Gráfico:</a:t>
            </a:r>
            <a:br>
              <a:rPr lang="pt-BR" sz="2000" b="1" smtClean="0"/>
            </a:br>
            <a:r>
              <a:rPr lang="pt-BR" sz="2000" smtClean="0"/>
              <a:t>GPU: Nvidia Quadro FX 1500</a:t>
            </a:r>
            <a:br>
              <a:rPr lang="pt-BR" sz="2000" smtClean="0"/>
            </a:br>
            <a:r>
              <a:rPr lang="pt-BR" sz="2000" b="1" smtClean="0"/>
              <a:t>Memória:</a:t>
            </a:r>
            <a:r>
              <a:rPr lang="pt-BR" sz="2000" smtClean="0"/>
              <a:t/>
            </a:r>
            <a:br>
              <a:rPr lang="pt-BR" sz="2000" smtClean="0"/>
            </a:br>
            <a:r>
              <a:rPr lang="pt-BR" sz="2000" smtClean="0"/>
              <a:t>Bus: 256Bits</a:t>
            </a:r>
            <a:br>
              <a:rPr lang="pt-BR" sz="2000" smtClean="0"/>
            </a:br>
            <a:r>
              <a:rPr lang="pt-BR" sz="2000" smtClean="0"/>
              <a:t>Tipo: GDDR3</a:t>
            </a:r>
            <a:br>
              <a:rPr lang="pt-BR" sz="2000" smtClean="0"/>
            </a:br>
            <a:r>
              <a:rPr lang="pt-BR" sz="2000" smtClean="0"/>
              <a:t>Banda: 40GB/s</a:t>
            </a:r>
            <a:br>
              <a:rPr lang="pt-BR" sz="2000" smtClean="0"/>
            </a:br>
            <a:r>
              <a:rPr lang="pt-BR" sz="2000" smtClean="0"/>
              <a:t>Tamanho: 256MB</a:t>
            </a:r>
            <a:br>
              <a:rPr lang="pt-BR" sz="2000" smtClean="0"/>
            </a:br>
            <a:r>
              <a:rPr lang="pt-BR" sz="2000" b="1" smtClean="0"/>
              <a:t>Interface</a:t>
            </a:r>
            <a:r>
              <a:rPr lang="pt-BR" sz="2000" smtClean="0"/>
              <a:t>:</a:t>
            </a:r>
            <a:br>
              <a:rPr lang="pt-BR" sz="2000" smtClean="0"/>
            </a:br>
            <a:r>
              <a:rPr lang="pt-BR" sz="2000" smtClean="0"/>
              <a:t>PCI Express 16x</a:t>
            </a:r>
            <a:br>
              <a:rPr lang="pt-BR" sz="2000" smtClean="0"/>
            </a:br>
            <a:r>
              <a:rPr lang="pt-BR" sz="2000" b="1" smtClean="0"/>
              <a:t>Tecnologias:</a:t>
            </a:r>
            <a:br>
              <a:rPr lang="pt-BR" sz="2000" b="1" smtClean="0"/>
            </a:br>
            <a:r>
              <a:rPr lang="pt-BR" sz="2000" smtClean="0"/>
              <a:t>Shader 3.0 </a:t>
            </a:r>
            <a:br>
              <a:rPr lang="pt-BR" sz="2000" smtClean="0"/>
            </a:br>
            <a:r>
              <a:rPr lang="pt-BR" sz="2000" smtClean="0"/>
              <a:t>Preço: R$ 7.700,00</a:t>
            </a:r>
            <a:br>
              <a:rPr lang="pt-BR" sz="2000" smtClean="0"/>
            </a:br>
            <a:endParaRPr lang="pt-BR" sz="2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video1-g[1]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547938"/>
            <a:ext cx="5715000" cy="2628900"/>
          </a:xfrm>
          <a:noFill/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979613" y="5373688"/>
            <a:ext cx="51847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Voodoo</a:t>
            </a:r>
            <a:r>
              <a:rPr lang="pt-BR" sz="2400" i="0"/>
              <a:t>,primeira placa de vídeo fabricada pela 3dfx, em outubro de 1996.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3300"/>
                </a:solidFill>
              </a:rPr>
              <a:t>Voodoo1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pt-BR" sz="2800" b="1" smtClean="0"/>
              <a:t>Voodoo 1</a:t>
            </a:r>
            <a:r>
              <a:rPr lang="pt-BR" sz="2800" smtClean="0"/>
              <a:t>, como o </a:t>
            </a:r>
            <a:r>
              <a:rPr lang="pt-BR" sz="2800" i="1" smtClean="0"/>
              <a:t>Voodoo Graphics</a:t>
            </a:r>
            <a:r>
              <a:rPr lang="pt-BR" sz="2800" smtClean="0"/>
              <a:t> seria conhecido, se distingüia pela sua falta de um controlador de vídeo, necessitando uma placa </a:t>
            </a:r>
            <a:r>
              <a:rPr lang="pt-BR" sz="2800" smtClean="0">
                <a:hlinkClick r:id="rId2" tooltip="VGA"/>
              </a:rPr>
              <a:t>VGA</a:t>
            </a:r>
            <a:r>
              <a:rPr lang="pt-BR" sz="2800" smtClean="0"/>
              <a:t> dedicada e um slot </a:t>
            </a:r>
            <a:r>
              <a:rPr lang="pt-BR" sz="2800" smtClean="0">
                <a:hlinkClick r:id="rId3" tooltip="Peripheral Component Interconnect"/>
              </a:rPr>
              <a:t>PCI</a:t>
            </a:r>
            <a:r>
              <a:rPr lang="pt-BR" sz="2800" smtClean="0"/>
              <a:t> a mais. A placa Voodoo só entrava em ação quando o PC em que estava instalada executava um aplicativo programado para usar a placa. A conexão entre a placa VGA e a aceleradora Voodoo se dava por um cabo externo, o que gerava uma degradação de sinal (ainda analógico na época), mas aceita pelo público em troca dos efeitos e da aceleração gráfica.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Voodoo acelerava os gráficos em 3D como nunca havia se visto.</a:t>
            </a:r>
          </a:p>
          <a:p>
            <a:pPr eaLnBrk="1" hangingPunct="1"/>
            <a:r>
              <a:rPr lang="pt-BR" smtClean="0"/>
              <a:t>Ela também servia para jogar em gráficos 2D.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Os gráficos de hoje em dia são muito realísticos e necessitam de muita performance de hardware.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21 setembro de 2007</a:t>
            </a:r>
          </a:p>
        </p:txBody>
      </p:sp>
      <p:pic>
        <p:nvPicPr>
          <p:cNvPr id="11267" name="Picture 3" descr="http://www.clubedohardware.com.br/imageview.php?image=18819"/>
          <p:cNvPicPr>
            <a:picLocks noChangeAspect="1" noChangeArrowheads="1"/>
          </p:cNvPicPr>
          <p:nvPr>
            <p:ph type="body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331913" y="1773238"/>
            <a:ext cx="6481762" cy="4389437"/>
          </a:xfr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94513" y="5511800"/>
            <a:ext cx="1522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i="0"/>
              <a:t>FERRARI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>
                <a:solidFill>
                  <a:srgbClr val="FF3300"/>
                </a:solidFill>
              </a:rPr>
              <a:t>HD 2900PRO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 GeCube lançou a HD 2900PRO, uma placa de vídeo PCI Express x16 equipada com o chip </a:t>
            </a:r>
            <a:r>
              <a:rPr lang="pt-BR" smtClean="0">
                <a:hlinkClick r:id="rId2" tooltip="Ofertas de Radeon no Mercado Livre!"/>
              </a:rPr>
              <a:t>Radeon</a:t>
            </a:r>
            <a:r>
              <a:rPr lang="pt-BR" smtClean="0"/>
              <a:t> HD 2900 PRO (R600) rodando a 600 MHz  e vindo com 512 MB de memória GDDR3 sendo acessada a 1,6 GHz  transferindo 512 bits por vez. Esta placa de vídeo suporta o modelo de programação Shader 4.0 (DirectX 10), tecnologia Avivo e saída HDMI 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quintado">
  <a:themeElements>
    <a:clrScheme name="Requintado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quintad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quintado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quintado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quintado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quintado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1060</Words>
  <Application>Microsoft Office PowerPoint</Application>
  <PresentationFormat>Apresentação na tela (4:3)</PresentationFormat>
  <Paragraphs>87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36</vt:i4>
      </vt:variant>
    </vt:vector>
  </HeadingPairs>
  <TitlesOfParts>
    <vt:vector size="39" baseType="lpstr">
      <vt:lpstr>Tema do Office</vt:lpstr>
      <vt:lpstr>Design padrão</vt:lpstr>
      <vt:lpstr>Requintado</vt:lpstr>
      <vt:lpstr>Montagem e Manutenção de Computador  I</vt:lpstr>
      <vt:lpstr>Definição</vt:lpstr>
      <vt:lpstr>Slide 3</vt:lpstr>
      <vt:lpstr>Slide 4</vt:lpstr>
      <vt:lpstr>Voodoo1</vt:lpstr>
      <vt:lpstr>Slide 6</vt:lpstr>
      <vt:lpstr>Slide 7</vt:lpstr>
      <vt:lpstr>21 setembro de 2007</vt:lpstr>
      <vt:lpstr>HD 2900PRO</vt:lpstr>
      <vt:lpstr>24 setembro de 2007</vt:lpstr>
      <vt:lpstr>A última tecnologia</vt:lpstr>
      <vt:lpstr>21 setembro de 2007</vt:lpstr>
      <vt:lpstr>HD 2900PRO</vt:lpstr>
      <vt:lpstr>24 setembro de 2007</vt:lpstr>
      <vt:lpstr>A última tecnologia</vt:lpstr>
      <vt:lpstr>Placa de Vídeo Geforce 8600 GT Fatal 1TY.</vt:lpstr>
      <vt:lpstr>Placas de Vídeo Geforce  8600 GT Fatal 1TY.</vt:lpstr>
      <vt:lpstr>Características das Placas de Vídeo Geforce  8600 GT Fatal 1TY.</vt:lpstr>
      <vt:lpstr>Placas de Vídeo Geforce 8800GTS 320MB  XFX.</vt:lpstr>
      <vt:lpstr>Placas de Vídeo Geforce 8800GTS 320MB  XFX.</vt:lpstr>
      <vt:lpstr>Características das Placas de Vídeo Geforce 8800GTS 320MB  XFX.</vt:lpstr>
      <vt:lpstr>Placa de Vídeo PCI-Express GeForce 7600GS 512 Mb Dedicado !!</vt:lpstr>
      <vt:lpstr>Características das Placa de Vídeo PCI-Express GeForce 7600GS 512 Mb Dedicado !!</vt:lpstr>
      <vt:lpstr>Placas de vídeo AGP 8X RADEON 9550 DDR 256MB.</vt:lpstr>
      <vt:lpstr>Características das Placas de vídeo AGP 8X RADEON 9550 DDR 256MB.</vt:lpstr>
      <vt:lpstr>Placa De Vídeo Geforce 8800gts 320mb 8800 Gts EVGA2 </vt:lpstr>
      <vt:lpstr>Placa De Vídeo XFX  Geforce 8800gts 320mb 8800 Gts EVGA2 </vt:lpstr>
      <vt:lpstr>Placa De Vídeo XFX Geforce 8800gts 320mb 8800 Gts EVGA2</vt:lpstr>
      <vt:lpstr>Características das Placa De Vídeo XFX Geforce 8800gts 320mb 8800 Gts EVGA2</vt:lpstr>
      <vt:lpstr>Placa de Vídeo GeForce 7900 GS KO 256MB GDDR3 SLI PC</vt:lpstr>
      <vt:lpstr>Características das Placa de Vídeo GeForce 7900 GS KO 256MB GDDR3 SLI PC</vt:lpstr>
      <vt:lpstr>Placas de video Sapphire RADEON X1950GT 256mb DDR3</vt:lpstr>
      <vt:lpstr>Características das Placas de video Sapphire RADEON X1950GT 256mb DDR3.</vt:lpstr>
      <vt:lpstr>Placa De Vídeo Edicao E Tratamento Pny Quadro Fx 5500 1gb</vt:lpstr>
      <vt:lpstr>Placa De Vídeo Edicao E Tratamento Pny Quadro Fx 5500 1gb.</vt:lpstr>
      <vt:lpstr> Caractrísticas das Placa De Vídeo Edicao E Tratamento Pny Quadro Fx 5500 1gb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Montagem e Manutenção</dc:title>
  <dc:creator>User</dc:creator>
  <cp:lastModifiedBy>User</cp:lastModifiedBy>
  <cp:revision>95</cp:revision>
  <dcterms:created xsi:type="dcterms:W3CDTF">2013-09-21T09:47:17Z</dcterms:created>
  <dcterms:modified xsi:type="dcterms:W3CDTF">2013-10-13T22:45:45Z</dcterms:modified>
</cp:coreProperties>
</file>